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404" r:id="rId3"/>
    <p:sldId id="405" r:id="rId4"/>
    <p:sldId id="406" r:id="rId5"/>
    <p:sldId id="407" r:id="rId6"/>
    <p:sldId id="408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21" d="100"/>
          <a:sy n="21" d="100"/>
        </p:scale>
        <p:origin x="75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Coupledline Compiled Data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t>2025-08-22_05_30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295.112</a:t>
            </a:r>
          </a:p>
          <a:p>
            <a:pPr lvl="1"/>
            <a:r>
              <a:t>Sampler 2: 295.112</a:t>
            </a:r>
          </a:p>
          <a:p>
            <a:r>
              <a:t>Sampler Offset (rather than -1)</a:t>
            </a:r>
          </a:p>
          <a:p>
            <a:pPr lvl="1"/>
            <a:r>
              <a:t>-5.5921705384714633</a:t>
            </a:r>
          </a:p>
          <a:p>
            <a:r>
              <a:t>Goodness Of fit </a:t>
            </a:r>
          </a:p>
          <a:p>
            <a:pPr lvl="1"/>
            <a:r>
              <a:t>0.33208989591557792</a:t>
            </a:r>
          </a:p>
          <a:p>
            <a:r>
              <a:t>Sampler 1 Range</a:t>
            </a:r>
          </a:p>
          <a:p>
            <a:pPr lvl="1"/>
            <a:r>
              <a:t>0.0013203513900000002</a:t>
            </a:r>
          </a:p>
          <a:p>
            <a:r>
              <a:t>Sampler 2 Range</a:t>
            </a:r>
          </a:p>
          <a:p>
            <a:pPr lvl="1"/>
            <a:r>
              <a:t>0.00127373668</a:t>
            </a:r>
          </a:p>
          <a:p>
            <a:r>
              <a:t>DUT output dBm Mean</a:t>
            </a:r>
          </a:p>
          <a:p>
            <a:pPr lvl="1"/>
            <a:r>
              <a:t>15.981332574735848</a:t>
            </a:r>
          </a:p>
          <a:p>
            <a:r>
              <a:t>DUT input dBm Mean</a:t>
            </a:r>
          </a:p>
          <a:p>
            <a:pPr lvl="1"/>
            <a:r>
              <a:t>16.502310854756875</a:t>
            </a:r>
          </a:p>
          <a:p>
            <a:r>
              <a:t>RMS Error </a:t>
            </a:r>
          </a:p>
          <a:p>
            <a:pPr lvl="1"/>
            <a:r>
              <a:t>0.12253427334972421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232.261</a:t>
            </a:r>
          </a:p>
          <a:p>
            <a:pPr lvl="1"/>
            <a:r>
              <a:t>Sampler 2: 232.261</a:t>
            </a:r>
          </a:p>
          <a:p>
            <a:r>
              <a:t>Sampler Offset (rather than -1)</a:t>
            </a:r>
          </a:p>
          <a:p>
            <a:pPr lvl="1"/>
            <a:r>
              <a:t>-123.85450626496851</a:t>
            </a:r>
          </a:p>
          <a:p>
            <a:r>
              <a:t>Goodness Of fit </a:t>
            </a:r>
          </a:p>
          <a:p>
            <a:pPr lvl="1"/>
            <a:r>
              <a:t>0.067430671792508307</a:t>
            </a:r>
          </a:p>
          <a:p>
            <a:r>
              <a:t>Sampler 1 Range</a:t>
            </a:r>
          </a:p>
          <a:p>
            <a:pPr lvl="1"/>
            <a:r>
              <a:t>0.0050817620000000452</a:t>
            </a:r>
          </a:p>
          <a:p>
            <a:r>
              <a:t>Sampler 2 Range</a:t>
            </a:r>
          </a:p>
          <a:p>
            <a:pPr lvl="1"/>
            <a:r>
              <a:t>0.00510575000000002</a:t>
            </a:r>
          </a:p>
          <a:p>
            <a:r>
              <a:t>DUT output dBm Mean</a:t>
            </a:r>
          </a:p>
          <a:p>
            <a:pPr lvl="1"/>
            <a:r>
              <a:t>5.9887988553601774</a:t>
            </a:r>
          </a:p>
          <a:p>
            <a:r>
              <a:t>DUT input dBm Mean</a:t>
            </a:r>
          </a:p>
          <a:p>
            <a:pPr lvl="1"/>
            <a:r>
              <a:t>6.4735578376805725</a:t>
            </a:r>
          </a:p>
          <a:p>
            <a:r>
              <a:t>RMS Error </a:t>
            </a:r>
          </a:p>
          <a:p>
            <a:pPr lvl="1"/>
            <a:r>
              <a:t>0.076809306046359618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227.938</a:t>
            </a:r>
          </a:p>
          <a:p>
            <a:pPr lvl="1"/>
            <a:r>
              <a:t>Sampler 2: 227.938</a:t>
            </a:r>
          </a:p>
          <a:p>
            <a:r>
              <a:t>Sampler Offset (rather than -1)</a:t>
            </a:r>
          </a:p>
          <a:p>
            <a:pPr lvl="1"/>
            <a:r>
              <a:t>-132.3883249078859</a:t>
            </a:r>
          </a:p>
          <a:p>
            <a:r>
              <a:t>Goodness Of fit </a:t>
            </a:r>
          </a:p>
          <a:p>
            <a:pPr lvl="1"/>
            <a:r>
              <a:t>0.06525601165034238</a:t>
            </a:r>
          </a:p>
          <a:p>
            <a:r>
              <a:t>Sampler 1 Range</a:t>
            </a:r>
          </a:p>
          <a:p>
            <a:pPr lvl="1"/>
            <a:r>
              <a:t>0.005243995999999973</a:t>
            </a:r>
          </a:p>
          <a:p>
            <a:r>
              <a:t>Sampler 2 Range</a:t>
            </a:r>
          </a:p>
          <a:p>
            <a:pPr lvl="1"/>
            <a:r>
              <a:t>0.0043834609999999774</a:t>
            </a:r>
          </a:p>
          <a:p>
            <a:r>
              <a:t>DUT output dBm Mean</a:t>
            </a:r>
          </a:p>
          <a:p>
            <a:pPr lvl="1"/>
            <a:r>
              <a:t>5.9564289889364082</a:t>
            </a:r>
          </a:p>
          <a:p>
            <a:r>
              <a:t>DUT input dBm Mean</a:t>
            </a:r>
          </a:p>
          <a:p>
            <a:pPr lvl="1"/>
            <a:r>
              <a:t>6.4671485988322264</a:t>
            </a:r>
          </a:p>
          <a:p>
            <a:r>
              <a:t>RMS Error </a:t>
            </a:r>
          </a:p>
          <a:p>
            <a:pPr lvl="1"/>
            <a:r>
              <a:t>0.069631829690794303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139.541</a:t>
            </a:r>
          </a:p>
          <a:p>
            <a:pPr lvl="1"/>
            <a:r>
              <a:t>Sampler 2: 139.541</a:t>
            </a:r>
          </a:p>
          <a:p>
            <a:r>
              <a:t>Sampler Offset (rather than -1)</a:t>
            </a:r>
          </a:p>
          <a:p>
            <a:pPr lvl="1"/>
            <a:r>
              <a:t>-80.358199665165074</a:t>
            </a:r>
          </a:p>
          <a:p>
            <a:r>
              <a:t>Goodness Of fit </a:t>
            </a:r>
          </a:p>
          <a:p>
            <a:pPr lvl="1"/>
            <a:r>
              <a:t>0.19350337688034311</a:t>
            </a:r>
          </a:p>
          <a:p>
            <a:r>
              <a:t>Sampler 1 Range</a:t>
            </a:r>
          </a:p>
          <a:p>
            <a:pPr lvl="1"/>
            <a:r>
              <a:t>0.0052610539999999872</a:t>
            </a:r>
          </a:p>
          <a:p>
            <a:r>
              <a:t>Sampler 2 Range</a:t>
            </a:r>
          </a:p>
          <a:p>
            <a:pPr lvl="1"/>
            <a:r>
              <a:t>0.0044621850000000074</a:t>
            </a:r>
          </a:p>
          <a:p>
            <a:r>
              <a:t>DUT output dBm Mean</a:t>
            </a:r>
          </a:p>
          <a:p>
            <a:pPr lvl="1"/>
            <a:r>
              <a:t>5.9789829907664034</a:t>
            </a:r>
          </a:p>
          <a:p>
            <a:r>
              <a:t>DUT input dBm Mean</a:t>
            </a:r>
          </a:p>
          <a:p>
            <a:pPr lvl="1"/>
            <a:r>
              <a:t>6.4775144168243459</a:t>
            </a:r>
          </a:p>
          <a:p>
            <a:r>
              <a:t>RMS Error </a:t>
            </a:r>
          </a:p>
          <a:p>
            <a:pPr lvl="1"/>
            <a:r>
              <a:t>0.096191606573877639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0.000</a:t>
            </a:r>
          </a:p>
          <a:p>
            <a:r>
              <a:t>Sampler Offset (rather than -1)</a:t>
            </a:r>
          </a:p>
          <a:p>
            <a:pPr lvl="1"/>
            <a:r>
              <a:t>0.11794373098883229</a:t>
            </a:r>
          </a:p>
          <a:p>
            <a:r>
              <a:t>Goodness Of fit </a:t>
            </a:r>
          </a:p>
          <a:p>
            <a:pPr lvl="1"/>
            <a:r>
              <a:t>0.56370653398454018</a:t>
            </a:r>
          </a:p>
          <a:p>
            <a:r>
              <a:t>Sampler 1 Range</a:t>
            </a:r>
          </a:p>
          <a:p>
            <a:pPr lvl="1"/>
            <a:r>
              <a:t>0.0047481520000000055</a:t>
            </a:r>
          </a:p>
          <a:p>
            <a:r>
              <a:t>Sampler 2 Range</a:t>
            </a:r>
          </a:p>
          <a:p>
            <a:pPr lvl="1"/>
            <a:r>
              <a:t>0.0051684830000000015</a:t>
            </a:r>
          </a:p>
          <a:p>
            <a:r>
              <a:t>DUT output dBm Mean</a:t>
            </a:r>
          </a:p>
          <a:p>
            <a:pPr lvl="1"/>
            <a:r>
              <a:t>5.9957329600754328</a:t>
            </a:r>
          </a:p>
          <a:p>
            <a:r>
              <a:t>DUT input dBm Mean</a:t>
            </a:r>
          </a:p>
          <a:p>
            <a:pPr lvl="1"/>
            <a:r>
              <a:t>6.4953896972395029</a:t>
            </a:r>
          </a:p>
          <a:p>
            <a:r>
              <a:t>RMS Error </a:t>
            </a:r>
          </a:p>
          <a:p>
            <a:pPr lvl="1"/>
            <a:r>
              <a:t>0.15488017222093248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120.508</a:t>
            </a:r>
          </a:p>
          <a:p>
            <a:pPr lvl="1"/>
            <a:r>
              <a:t>Sampler 2: 120.508</a:t>
            </a:r>
          </a:p>
          <a:p>
            <a:r>
              <a:t>Sampler Offset (rather than -1)</a:t>
            </a:r>
          </a:p>
          <a:p>
            <a:pPr lvl="1"/>
            <a:r>
              <a:t>-70.839842801786418</a:t>
            </a:r>
          </a:p>
          <a:p>
            <a:r>
              <a:t>Goodness Of fit </a:t>
            </a:r>
          </a:p>
          <a:p>
            <a:pPr lvl="1"/>
            <a:r>
              <a:t>0.10513836482824636</a:t>
            </a:r>
          </a:p>
          <a:p>
            <a:r>
              <a:t>Sampler 1 Range</a:t>
            </a:r>
          </a:p>
          <a:p>
            <a:pPr lvl="1"/>
            <a:r>
              <a:t>0.0070634940000000035</a:t>
            </a:r>
          </a:p>
          <a:p>
            <a:r>
              <a:t>Sampler 2 Range</a:t>
            </a:r>
          </a:p>
          <a:p>
            <a:pPr lvl="1"/>
            <a:r>
              <a:t>0.007003301999999989</a:t>
            </a:r>
          </a:p>
          <a:p>
            <a:r>
              <a:t>DUT output dBm Mean</a:t>
            </a:r>
          </a:p>
          <a:p>
            <a:pPr lvl="1"/>
            <a:r>
              <a:t>7.9972545321997481</a:t>
            </a:r>
          </a:p>
          <a:p>
            <a:r>
              <a:t>DUT input dBm Mean</a:t>
            </a:r>
          </a:p>
          <a:p>
            <a:pPr lvl="1"/>
            <a:r>
              <a:t>8.3717662165801485</a:t>
            </a:r>
          </a:p>
          <a:p>
            <a:r>
              <a:t>RMS Error </a:t>
            </a:r>
          </a:p>
          <a:p>
            <a:pPr lvl="1"/>
            <a:r>
              <a:t>0.064880968921078849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180.408</a:t>
            </a:r>
          </a:p>
          <a:p>
            <a:pPr lvl="1"/>
            <a:r>
              <a:t>Sampler 2: 180.408</a:t>
            </a:r>
          </a:p>
          <a:p>
            <a:r>
              <a:t>Sampler Offset (rather than -1)</a:t>
            </a:r>
          </a:p>
          <a:p>
            <a:pPr lvl="1"/>
            <a:r>
              <a:t>-97.323170914881686</a:t>
            </a:r>
          </a:p>
          <a:p>
            <a:r>
              <a:t>Goodness Of fit </a:t>
            </a:r>
          </a:p>
          <a:p>
            <a:pPr lvl="1"/>
            <a:r>
              <a:t>0.13442486487530764</a:t>
            </a:r>
          </a:p>
          <a:p>
            <a:r>
              <a:t>Sampler 1 Range</a:t>
            </a:r>
          </a:p>
          <a:p>
            <a:pPr lvl="1"/>
            <a:r>
              <a:t>0.0091874289999999692</a:t>
            </a:r>
          </a:p>
          <a:p>
            <a:r>
              <a:t>Sampler 2 Range</a:t>
            </a:r>
          </a:p>
          <a:p>
            <a:pPr lvl="1"/>
            <a:r>
              <a:t>0.0072643090000000243</a:t>
            </a:r>
          </a:p>
          <a:p>
            <a:r>
              <a:t>DUT output dBm Mean</a:t>
            </a:r>
          </a:p>
          <a:p>
            <a:pPr lvl="1"/>
            <a:r>
              <a:t>7.983707648207039</a:t>
            </a:r>
          </a:p>
          <a:p>
            <a:r>
              <a:t>DUT input dBm Mean</a:t>
            </a:r>
          </a:p>
          <a:p>
            <a:pPr lvl="1"/>
            <a:r>
              <a:t>8.5374865709164265</a:t>
            </a:r>
          </a:p>
          <a:p>
            <a:r>
              <a:t>RMS Error </a:t>
            </a:r>
          </a:p>
          <a:p>
            <a:pPr lvl="1"/>
            <a:r>
              <a:t>0.068348078055991426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113.058</a:t>
            </a:r>
          </a:p>
          <a:p>
            <a:pPr lvl="1"/>
            <a:r>
              <a:t>Sampler 2: 113.058</a:t>
            </a:r>
          </a:p>
          <a:p>
            <a:r>
              <a:t>Sampler Offset (rather than -1)</a:t>
            </a:r>
          </a:p>
          <a:p>
            <a:pPr lvl="1"/>
            <a:r>
              <a:t>-65.450678793797465</a:t>
            </a:r>
          </a:p>
          <a:p>
            <a:r>
              <a:t>Goodness Of fit </a:t>
            </a:r>
          </a:p>
          <a:p>
            <a:pPr lvl="1"/>
            <a:r>
              <a:t>0.22274272486387003</a:t>
            </a:r>
          </a:p>
          <a:p>
            <a:r>
              <a:t>Sampler 1 Range</a:t>
            </a:r>
          </a:p>
          <a:p>
            <a:pPr lvl="1"/>
            <a:r>
              <a:t>0.00815243099999996</a:t>
            </a:r>
          </a:p>
          <a:p>
            <a:r>
              <a:t>Sampler 2 Range</a:t>
            </a:r>
          </a:p>
          <a:p>
            <a:pPr lvl="1"/>
            <a:r>
              <a:t>0.0070192129999999686</a:t>
            </a:r>
          </a:p>
          <a:p>
            <a:r>
              <a:t>DUT output dBm Mean</a:t>
            </a:r>
          </a:p>
          <a:p>
            <a:pPr lvl="1"/>
            <a:r>
              <a:t>8.0173561344907505</a:t>
            </a:r>
          </a:p>
          <a:p>
            <a:r>
              <a:t>DUT input dBm Mean</a:t>
            </a:r>
          </a:p>
          <a:p>
            <a:pPr lvl="1"/>
            <a:r>
              <a:t>8.4386184109238211</a:t>
            </a:r>
          </a:p>
          <a:p>
            <a:r>
              <a:t>RMS Error </a:t>
            </a:r>
          </a:p>
          <a:p>
            <a:pPr lvl="1"/>
            <a:r>
              <a:t>0.095812711713534837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180.232</a:t>
            </a:r>
          </a:p>
          <a:p>
            <a:pPr lvl="1"/>
            <a:r>
              <a:t>Sampler 2: 180.232</a:t>
            </a:r>
          </a:p>
          <a:p>
            <a:r>
              <a:t>Sampler Offset (rather than -1)</a:t>
            </a:r>
          </a:p>
          <a:p>
            <a:pPr lvl="1"/>
            <a:r>
              <a:t>-100.22270202384586</a:t>
            </a:r>
          </a:p>
          <a:p>
            <a:r>
              <a:t>Goodness Of fit </a:t>
            </a:r>
          </a:p>
          <a:p>
            <a:pPr lvl="1"/>
            <a:r>
              <a:t>0.038823969256852026</a:t>
            </a:r>
          </a:p>
          <a:p>
            <a:r>
              <a:t>Sampler 1 Range</a:t>
            </a:r>
          </a:p>
          <a:p>
            <a:pPr lvl="1"/>
            <a:r>
              <a:t>0.0068968469999999837</a:t>
            </a:r>
          </a:p>
          <a:p>
            <a:r>
              <a:t>Sampler 2 Range</a:t>
            </a:r>
          </a:p>
          <a:p>
            <a:pPr lvl="1"/>
            <a:r>
              <a:t>0.0071721879999999683</a:t>
            </a:r>
          </a:p>
          <a:p>
            <a:r>
              <a:t>DUT output dBm Mean</a:t>
            </a:r>
          </a:p>
          <a:p>
            <a:pPr lvl="1"/>
            <a:r>
              <a:t>8.0039032988129826</a:t>
            </a:r>
          </a:p>
          <a:p>
            <a:r>
              <a:t>DUT input dBm Mean</a:t>
            </a:r>
          </a:p>
          <a:p>
            <a:pPr lvl="1"/>
            <a:r>
              <a:t>8.4482041299427788</a:t>
            </a:r>
          </a:p>
          <a:p>
            <a:r>
              <a:t>RMS Error </a:t>
            </a:r>
          </a:p>
          <a:p>
            <a:pPr lvl="1"/>
            <a:r>
              <a:t>0.06312906213451383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152.334</a:t>
            </a:r>
          </a:p>
          <a:p>
            <a:pPr lvl="1"/>
            <a:r>
              <a:t>Sampler 2: 152.334</a:t>
            </a:r>
          </a:p>
          <a:p>
            <a:r>
              <a:t>Sampler Offset (rather than -1)</a:t>
            </a:r>
          </a:p>
          <a:p>
            <a:pPr lvl="1"/>
            <a:r>
              <a:t>-84.348844442006623</a:t>
            </a:r>
          </a:p>
          <a:p>
            <a:r>
              <a:t>Goodness Of fit </a:t>
            </a:r>
          </a:p>
          <a:p>
            <a:pPr lvl="1"/>
            <a:r>
              <a:t>0.10419537062371484</a:t>
            </a:r>
          </a:p>
          <a:p>
            <a:r>
              <a:t>Sampler 1 Range</a:t>
            </a:r>
          </a:p>
          <a:p>
            <a:pPr lvl="1"/>
            <a:r>
              <a:t>0.0075105919999999826</a:t>
            </a:r>
          </a:p>
          <a:p>
            <a:r>
              <a:t>Sampler 2 Range</a:t>
            </a:r>
          </a:p>
          <a:p>
            <a:pPr lvl="1"/>
            <a:r>
              <a:t>0.0071798909999999938</a:t>
            </a:r>
          </a:p>
          <a:p>
            <a:r>
              <a:t>DUT output dBm Mean</a:t>
            </a:r>
          </a:p>
          <a:p>
            <a:pPr lvl="1"/>
            <a:r>
              <a:t>7.9927144080691788</a:t>
            </a:r>
          </a:p>
          <a:p>
            <a:r>
              <a:t>DUT input dBm Mean</a:t>
            </a:r>
          </a:p>
          <a:p>
            <a:pPr lvl="1"/>
            <a:r>
              <a:t>8.5090730214235428</a:t>
            </a:r>
          </a:p>
          <a:p>
            <a:r>
              <a:t>RMS Error </a:t>
            </a:r>
          </a:p>
          <a:p>
            <a:pPr lvl="1"/>
            <a:r>
              <a:t>0.06570597164324414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165.291</a:t>
            </a:r>
          </a:p>
          <a:p>
            <a:pPr lvl="1"/>
            <a:r>
              <a:t>Sampler 2: 165.291</a:t>
            </a:r>
          </a:p>
          <a:p>
            <a:r>
              <a:t>Sampler Offset (rather than -1)</a:t>
            </a:r>
          </a:p>
          <a:p>
            <a:pPr lvl="1"/>
            <a:r>
              <a:t>-98.037280235887948</a:t>
            </a:r>
          </a:p>
          <a:p>
            <a:r>
              <a:t>Goodness Of fit </a:t>
            </a:r>
          </a:p>
          <a:p>
            <a:pPr lvl="1"/>
            <a:r>
              <a:t>0.11455723264426973</a:t>
            </a:r>
          </a:p>
          <a:p>
            <a:r>
              <a:t>Sampler 1 Range</a:t>
            </a:r>
          </a:p>
          <a:p>
            <a:pPr lvl="1"/>
            <a:r>
              <a:t>0.0083571729999999955</a:t>
            </a:r>
          </a:p>
          <a:p>
            <a:r>
              <a:t>Sampler 2 Range</a:t>
            </a:r>
          </a:p>
          <a:p>
            <a:pPr lvl="1"/>
            <a:r>
              <a:t>0.0066942290000000515</a:t>
            </a:r>
          </a:p>
          <a:p>
            <a:r>
              <a:t>DUT output dBm Mean</a:t>
            </a:r>
          </a:p>
          <a:p>
            <a:pPr lvl="1"/>
            <a:r>
              <a:t>8.0245134444029258</a:t>
            </a:r>
          </a:p>
          <a:p>
            <a:r>
              <a:t>DUT input dBm Mean</a:t>
            </a:r>
          </a:p>
          <a:p>
            <a:pPr lvl="1"/>
            <a:r>
              <a:t>8.4563176850623574</a:t>
            </a:r>
          </a:p>
          <a:p>
            <a:r>
              <a:t>RMS Error </a:t>
            </a:r>
          </a:p>
          <a:p>
            <a:pPr lvl="1"/>
            <a:r>
              <a:t>0.07979326030502279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226.914</a:t>
            </a:r>
          </a:p>
          <a:p>
            <a:pPr lvl="1"/>
            <a:r>
              <a:t>Sampler 2: 226.914</a:t>
            </a:r>
          </a:p>
          <a:p>
            <a:r>
              <a:t>Sampler Offset (rather than -1)</a:t>
            </a:r>
          </a:p>
          <a:p>
            <a:pPr lvl="1"/>
            <a:r>
              <a:t>-4.9519044531686767</a:t>
            </a:r>
          </a:p>
          <a:p>
            <a:r>
              <a:t>Goodness Of fit </a:t>
            </a:r>
          </a:p>
          <a:p>
            <a:pPr lvl="1"/>
            <a:r>
              <a:t>0.31009273484191285</a:t>
            </a:r>
          </a:p>
          <a:p>
            <a:r>
              <a:t>Sampler 1 Range</a:t>
            </a:r>
          </a:p>
          <a:p>
            <a:pPr lvl="1"/>
            <a:r>
              <a:t>0.0015957080399999993</a:t>
            </a:r>
          </a:p>
          <a:p>
            <a:r>
              <a:t>Sampler 2 Range</a:t>
            </a:r>
          </a:p>
          <a:p>
            <a:pPr lvl="1"/>
            <a:r>
              <a:t>0.0010599288300000009</a:t>
            </a:r>
          </a:p>
          <a:p>
            <a:r>
              <a:t>DUT output dBm Mean</a:t>
            </a:r>
          </a:p>
          <a:p>
            <a:pPr lvl="1"/>
            <a:r>
              <a:t>16.016248211069591</a:t>
            </a:r>
          </a:p>
          <a:p>
            <a:r>
              <a:t>DUT input dBm Mean</a:t>
            </a:r>
          </a:p>
          <a:p>
            <a:pPr lvl="1"/>
            <a:r>
              <a:t>16.455437185062358</a:t>
            </a:r>
          </a:p>
          <a:p>
            <a:r>
              <a:t>RMS Error </a:t>
            </a:r>
          </a:p>
          <a:p>
            <a:pPr lvl="1"/>
            <a:r>
              <a:t>0.11478404710086962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150.396</a:t>
            </a:r>
          </a:p>
          <a:p>
            <a:pPr lvl="1"/>
            <a:r>
              <a:t>Sampler 2: 150.396</a:t>
            </a:r>
          </a:p>
          <a:p>
            <a:r>
              <a:t>Sampler Offset (rather than -1)</a:t>
            </a:r>
          </a:p>
          <a:p>
            <a:pPr lvl="1"/>
            <a:r>
              <a:t>-80.353456948608681</a:t>
            </a:r>
          </a:p>
          <a:p>
            <a:r>
              <a:t>Goodness Of fit </a:t>
            </a:r>
          </a:p>
          <a:p>
            <a:pPr lvl="1"/>
            <a:r>
              <a:t>0.038859225814129351</a:t>
            </a:r>
          </a:p>
          <a:p>
            <a:r>
              <a:t>Sampler 1 Range</a:t>
            </a:r>
          </a:p>
          <a:p>
            <a:pPr lvl="1"/>
            <a:r>
              <a:t>0.007875032000000004</a:t>
            </a:r>
          </a:p>
          <a:p>
            <a:r>
              <a:t>Sampler 2 Range</a:t>
            </a:r>
          </a:p>
          <a:p>
            <a:pPr lvl="1"/>
            <a:r>
              <a:t>0.007667776000000015</a:t>
            </a:r>
          </a:p>
          <a:p>
            <a:r>
              <a:t>DUT output dBm Mean</a:t>
            </a:r>
          </a:p>
          <a:p>
            <a:pPr lvl="1"/>
            <a:r>
              <a:t>8.0455513553601783</a:t>
            </a:r>
          </a:p>
          <a:p>
            <a:r>
              <a:t>DUT input dBm Mean</a:t>
            </a:r>
          </a:p>
          <a:p>
            <a:pPr lvl="1"/>
            <a:r>
              <a:t>8.5292453376805728</a:t>
            </a:r>
          </a:p>
          <a:p>
            <a:r>
              <a:t>RMS Error </a:t>
            </a:r>
          </a:p>
          <a:p>
            <a:pPr lvl="1"/>
            <a:r>
              <a:t>0.055768976960898227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178.313</a:t>
            </a:r>
          </a:p>
          <a:p>
            <a:pPr lvl="1"/>
            <a:r>
              <a:t>Sampler 2: 178.313</a:t>
            </a:r>
          </a:p>
          <a:p>
            <a:r>
              <a:t>Sampler Offset (rather than -1)</a:t>
            </a:r>
          </a:p>
          <a:p>
            <a:pPr lvl="1"/>
            <a:r>
              <a:t>-104.68353979200208</a:t>
            </a:r>
          </a:p>
          <a:p>
            <a:r>
              <a:t>Goodness Of fit </a:t>
            </a:r>
          </a:p>
          <a:p>
            <a:pPr lvl="1"/>
            <a:r>
              <a:t>0.039671729652391623</a:t>
            </a:r>
          </a:p>
          <a:p>
            <a:r>
              <a:t>Sampler 1 Range</a:t>
            </a:r>
          </a:p>
          <a:p>
            <a:pPr lvl="1"/>
            <a:r>
              <a:t>0.0080703919999999818</a:t>
            </a:r>
          </a:p>
          <a:p>
            <a:r>
              <a:t>Sampler 2 Range</a:t>
            </a:r>
          </a:p>
          <a:p>
            <a:pPr lvl="1"/>
            <a:r>
              <a:t>0.0070638679999999732</a:t>
            </a:r>
          </a:p>
          <a:p>
            <a:r>
              <a:t>DUT output dBm Mean</a:t>
            </a:r>
          </a:p>
          <a:p>
            <a:pPr lvl="1"/>
            <a:r>
              <a:t>8.0150941556030748</a:t>
            </a:r>
          </a:p>
          <a:p>
            <a:r>
              <a:t>DUT input dBm Mean</a:t>
            </a:r>
          </a:p>
          <a:p>
            <a:pPr lvl="1"/>
            <a:r>
              <a:t>8.5261620988322271</a:t>
            </a:r>
          </a:p>
          <a:p>
            <a:r>
              <a:t>RMS Error </a:t>
            </a:r>
          </a:p>
          <a:p>
            <a:pPr lvl="1"/>
            <a:r>
              <a:t>0.058945197939876098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95.096</a:t>
            </a:r>
          </a:p>
          <a:p>
            <a:pPr lvl="1"/>
            <a:r>
              <a:t>Sampler 2: 95.096</a:t>
            </a:r>
          </a:p>
          <a:p>
            <a:r>
              <a:t>Sampler Offset (rather than -1)</a:t>
            </a:r>
          </a:p>
          <a:p>
            <a:pPr lvl="1"/>
            <a:r>
              <a:t>-54.580808029242881</a:t>
            </a:r>
          </a:p>
          <a:p>
            <a:r>
              <a:t>Goodness Of fit </a:t>
            </a:r>
          </a:p>
          <a:p>
            <a:pPr lvl="1"/>
            <a:r>
              <a:t>0.17860625010112813</a:t>
            </a:r>
          </a:p>
          <a:p>
            <a:r>
              <a:t>Sampler 1 Range</a:t>
            </a:r>
          </a:p>
          <a:p>
            <a:pPr lvl="1"/>
            <a:r>
              <a:t>0.0084399450000000042</a:t>
            </a:r>
          </a:p>
          <a:p>
            <a:r>
              <a:t>Sampler 2 Range</a:t>
            </a:r>
          </a:p>
          <a:p>
            <a:pPr lvl="1"/>
            <a:r>
              <a:t>0.0071463339999999764</a:t>
            </a:r>
          </a:p>
          <a:p>
            <a:r>
              <a:t>DUT output dBm Mean</a:t>
            </a:r>
          </a:p>
          <a:p>
            <a:pPr lvl="1"/>
            <a:r>
              <a:t>8.0385119907664038</a:t>
            </a:r>
          </a:p>
          <a:p>
            <a:r>
              <a:t>DUT input dBm Mean</a:t>
            </a:r>
          </a:p>
          <a:p>
            <a:pPr lvl="1"/>
            <a:r>
              <a:t>8.5371175834910122</a:t>
            </a:r>
          </a:p>
          <a:p>
            <a:r>
              <a:t>RMS Error </a:t>
            </a:r>
          </a:p>
          <a:p>
            <a:pPr lvl="1"/>
            <a:r>
              <a:t>0.095929164004977086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184.889</a:t>
            </a:r>
          </a:p>
          <a:p>
            <a:pPr lvl="1"/>
            <a:r>
              <a:t>Sampler 2: 184.889</a:t>
            </a:r>
          </a:p>
          <a:p>
            <a:r>
              <a:t>Sampler Offset (rather than -1)</a:t>
            </a:r>
          </a:p>
          <a:p>
            <a:pPr lvl="1"/>
            <a:r>
              <a:t>-94.469899126573694</a:t>
            </a:r>
          </a:p>
          <a:p>
            <a:r>
              <a:t>Goodness Of fit </a:t>
            </a:r>
          </a:p>
          <a:p>
            <a:pPr lvl="1"/>
            <a:r>
              <a:t>0.076754051444916968</a:t>
            </a:r>
          </a:p>
          <a:p>
            <a:r>
              <a:t>Sampler 1 Range</a:t>
            </a:r>
          </a:p>
          <a:p>
            <a:pPr lvl="1"/>
            <a:r>
              <a:t>0.0073742409999999481</a:t>
            </a:r>
          </a:p>
          <a:p>
            <a:r>
              <a:t>Sampler 2 Range</a:t>
            </a:r>
          </a:p>
          <a:p>
            <a:pPr lvl="1"/>
            <a:r>
              <a:t>0.00805529100000002</a:t>
            </a:r>
          </a:p>
          <a:p>
            <a:r>
              <a:t>DUT output dBm Mean</a:t>
            </a:r>
          </a:p>
          <a:p>
            <a:pPr lvl="1"/>
            <a:r>
              <a:t>8.010771293408764</a:t>
            </a:r>
          </a:p>
          <a:p>
            <a:r>
              <a:t>DUT input dBm Mean</a:t>
            </a:r>
          </a:p>
          <a:p>
            <a:pPr lvl="1"/>
            <a:r>
              <a:t>8.5130731972395015</a:t>
            </a:r>
          </a:p>
          <a:p>
            <a:r>
              <a:t>RMS Error </a:t>
            </a:r>
          </a:p>
          <a:p>
            <a:pPr lvl="1"/>
            <a:r>
              <a:t>0.069582793052675951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85.997</a:t>
            </a:r>
          </a:p>
          <a:p>
            <a:pPr lvl="1"/>
            <a:r>
              <a:t>Sampler 2: 85.997</a:t>
            </a:r>
          </a:p>
          <a:p>
            <a:r>
              <a:t>Sampler Offset (rather than -1)</a:t>
            </a:r>
          </a:p>
          <a:p>
            <a:pPr lvl="1"/>
            <a:r>
              <a:t>-51.079753092611647</a:t>
            </a:r>
          </a:p>
          <a:p>
            <a:r>
              <a:t>Goodness Of fit </a:t>
            </a:r>
          </a:p>
          <a:p>
            <a:pPr lvl="1"/>
            <a:r>
              <a:t>0.10703009734813881</a:t>
            </a:r>
          </a:p>
          <a:p>
            <a:r>
              <a:t>Sampler 1 Range</a:t>
            </a:r>
          </a:p>
          <a:p>
            <a:pPr lvl="1"/>
            <a:r>
              <a:t>0.010968058999999974</a:t>
            </a:r>
          </a:p>
          <a:p>
            <a:r>
              <a:t>Sampler 2 Range</a:t>
            </a:r>
          </a:p>
          <a:p>
            <a:pPr lvl="1"/>
            <a:r>
              <a:t>0.010730694000000041</a:t>
            </a:r>
          </a:p>
          <a:p>
            <a:r>
              <a:t>DUT output dBm Mean</a:t>
            </a:r>
          </a:p>
          <a:p>
            <a:pPr lvl="1"/>
            <a:r>
              <a:t>9.9810288655330819</a:t>
            </a:r>
          </a:p>
          <a:p>
            <a:r>
              <a:t>DUT input dBm Mean</a:t>
            </a:r>
          </a:p>
          <a:p>
            <a:pPr lvl="1"/>
            <a:r>
              <a:t>10.357504216580148</a:t>
            </a:r>
          </a:p>
          <a:p>
            <a:r>
              <a:t>RMS Error </a:t>
            </a:r>
          </a:p>
          <a:p>
            <a:pPr lvl="1"/>
            <a:r>
              <a:t>0.059307670919809014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116.093</a:t>
            </a:r>
          </a:p>
          <a:p>
            <a:pPr lvl="1"/>
            <a:r>
              <a:t>Sampler 2: 116.093</a:t>
            </a:r>
          </a:p>
          <a:p>
            <a:r>
              <a:t>Sampler Offset (rather than -1)</a:t>
            </a:r>
          </a:p>
          <a:p>
            <a:pPr lvl="1"/>
            <a:r>
              <a:t>-62.655243295937076</a:t>
            </a:r>
          </a:p>
          <a:p>
            <a:r>
              <a:t>Goodness Of fit </a:t>
            </a:r>
          </a:p>
          <a:p>
            <a:pPr lvl="1"/>
            <a:r>
              <a:t>0.13361054673102835</a:t>
            </a:r>
          </a:p>
          <a:p>
            <a:r>
              <a:t>Sampler 1 Range</a:t>
            </a:r>
          </a:p>
          <a:p>
            <a:pPr lvl="1"/>
            <a:r>
              <a:t>0.013755250999999968</a:t>
            </a:r>
          </a:p>
          <a:p>
            <a:r>
              <a:t>Sampler 2 Range</a:t>
            </a:r>
          </a:p>
          <a:p>
            <a:pPr lvl="1"/>
            <a:r>
              <a:t>0.011196201999999988</a:t>
            </a:r>
          </a:p>
          <a:p>
            <a:r>
              <a:t>DUT output dBm Mean</a:t>
            </a:r>
          </a:p>
          <a:p>
            <a:pPr lvl="1"/>
            <a:r>
              <a:t>9.9680046482070388</a:t>
            </a:r>
          </a:p>
          <a:p>
            <a:r>
              <a:t>DUT input dBm Mean</a:t>
            </a:r>
          </a:p>
          <a:p>
            <a:pPr lvl="1"/>
            <a:r>
              <a:t>10.522904404249761</a:t>
            </a:r>
          </a:p>
          <a:p>
            <a:r>
              <a:t>RMS Error </a:t>
            </a:r>
          </a:p>
          <a:p>
            <a:pPr lvl="1"/>
            <a:r>
              <a:t>0.069193008763740793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78.006</a:t>
            </a:r>
          </a:p>
          <a:p>
            <a:pPr lvl="1"/>
            <a:r>
              <a:t>Sampler 2: 78.006</a:t>
            </a:r>
          </a:p>
          <a:p>
            <a:r>
              <a:t>Sampler Offset (rather than -1)</a:t>
            </a:r>
          </a:p>
          <a:p>
            <a:pPr lvl="1"/>
            <a:r>
              <a:t>-45.924933408308618</a:t>
            </a:r>
          </a:p>
          <a:p>
            <a:r>
              <a:t>Goodness Of fit </a:t>
            </a:r>
          </a:p>
          <a:p>
            <a:pPr lvl="1"/>
            <a:r>
              <a:t>0.20085296358039892</a:t>
            </a:r>
          </a:p>
          <a:p>
            <a:r>
              <a:t>Sampler 1 Range</a:t>
            </a:r>
          </a:p>
          <a:p>
            <a:pPr lvl="1"/>
            <a:r>
              <a:t>0.012408986000000011</a:t>
            </a:r>
          </a:p>
          <a:p>
            <a:r>
              <a:t>Sampler 2 Range</a:t>
            </a:r>
          </a:p>
          <a:p>
            <a:pPr lvl="1"/>
            <a:r>
              <a:t>0.010554072000000025</a:t>
            </a:r>
          </a:p>
          <a:p>
            <a:r>
              <a:t>DUT output dBm Mean</a:t>
            </a:r>
          </a:p>
          <a:p>
            <a:pPr lvl="1"/>
            <a:r>
              <a:t>10.01058163449075</a:t>
            </a:r>
          </a:p>
          <a:p>
            <a:r>
              <a:t>DUT input dBm Mean</a:t>
            </a:r>
          </a:p>
          <a:p>
            <a:pPr lvl="1"/>
            <a:r>
              <a:t>10.432706744257155</a:t>
            </a:r>
          </a:p>
          <a:p>
            <a:r>
              <a:t>RMS Error </a:t>
            </a:r>
          </a:p>
          <a:p>
            <a:pPr lvl="1"/>
            <a:r>
              <a:t>0.087210422996921486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105.088</a:t>
            </a:r>
          </a:p>
          <a:p>
            <a:pPr lvl="1"/>
            <a:r>
              <a:t>Sampler 2: 105.088</a:t>
            </a:r>
          </a:p>
          <a:p>
            <a:r>
              <a:t>Sampler Offset (rather than -1)</a:t>
            </a:r>
          </a:p>
          <a:p>
            <a:pPr lvl="1"/>
            <a:r>
              <a:t>-59.686552182119549</a:t>
            </a:r>
          </a:p>
          <a:p>
            <a:r>
              <a:t>Goodness Of fit </a:t>
            </a:r>
          </a:p>
          <a:p>
            <a:pPr lvl="1"/>
            <a:r>
              <a:t>0.013466654248900336</a:t>
            </a:r>
          </a:p>
          <a:p>
            <a:r>
              <a:t>Sampler 1 Range</a:t>
            </a:r>
          </a:p>
          <a:p>
            <a:pPr lvl="1"/>
            <a:r>
              <a:t>0.010442765999999992</a:t>
            </a:r>
          </a:p>
          <a:p>
            <a:r>
              <a:t>Sampler 2 Range</a:t>
            </a:r>
          </a:p>
          <a:p>
            <a:pPr lvl="1"/>
            <a:r>
              <a:t>0.010829203999999981</a:t>
            </a:r>
          </a:p>
          <a:p>
            <a:r>
              <a:t>DUT output dBm Mean</a:t>
            </a:r>
          </a:p>
          <a:p>
            <a:pPr lvl="1"/>
            <a:r>
              <a:t>9.9892811321463171</a:t>
            </a:r>
          </a:p>
          <a:p>
            <a:r>
              <a:t>DUT input dBm Mean</a:t>
            </a:r>
          </a:p>
          <a:p>
            <a:pPr lvl="1"/>
            <a:r>
              <a:t>10.434125296609446</a:t>
            </a:r>
          </a:p>
          <a:p>
            <a:r>
              <a:t>RMS Error </a:t>
            </a:r>
          </a:p>
          <a:p>
            <a:pPr lvl="1"/>
            <a:r>
              <a:t>0.032415045767258219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105.042</a:t>
            </a:r>
          </a:p>
          <a:p>
            <a:pPr lvl="1"/>
            <a:r>
              <a:t>Sampler 2: 105.042</a:t>
            </a:r>
          </a:p>
          <a:p>
            <a:r>
              <a:t>Sampler Offset (rather than -1)</a:t>
            </a:r>
          </a:p>
          <a:p>
            <a:pPr lvl="1"/>
            <a:r>
              <a:t>-58.741610887088186</a:t>
            </a:r>
          </a:p>
          <a:p>
            <a:r>
              <a:t>Goodness Of fit </a:t>
            </a:r>
          </a:p>
          <a:p>
            <a:pPr lvl="1"/>
            <a:r>
              <a:t>0.099288682407076681</a:t>
            </a:r>
          </a:p>
          <a:p>
            <a:r>
              <a:t>Sampler 1 Range</a:t>
            </a:r>
          </a:p>
          <a:p>
            <a:pPr lvl="1"/>
            <a:r>
              <a:t>0.011522366000000006</a:t>
            </a:r>
          </a:p>
          <a:p>
            <a:r>
              <a:t>Sampler 2 Range</a:t>
            </a:r>
          </a:p>
          <a:p>
            <a:pPr lvl="1"/>
            <a:r>
              <a:t>0.010869391000000006</a:t>
            </a:r>
          </a:p>
          <a:p>
            <a:r>
              <a:t>DUT output dBm Mean</a:t>
            </a:r>
          </a:p>
          <a:p>
            <a:pPr lvl="1"/>
            <a:r>
              <a:t>9.9890529080691799</a:t>
            </a:r>
          </a:p>
          <a:p>
            <a:r>
              <a:t>DUT input dBm Mean</a:t>
            </a:r>
          </a:p>
          <a:p>
            <a:pPr lvl="1"/>
            <a:r>
              <a:t>10.507417188090209</a:t>
            </a:r>
          </a:p>
          <a:p>
            <a:r>
              <a:t>RMS Error </a:t>
            </a:r>
          </a:p>
          <a:p>
            <a:pPr lvl="1"/>
            <a:r>
              <a:t>0.057467922330016907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113.628</a:t>
            </a:r>
          </a:p>
          <a:p>
            <a:pPr lvl="1"/>
            <a:r>
              <a:t>Sampler 2: 113.628</a:t>
            </a:r>
          </a:p>
          <a:p>
            <a:r>
              <a:t>Sampler Offset (rather than -1)</a:t>
            </a:r>
          </a:p>
          <a:p>
            <a:pPr lvl="1"/>
            <a:r>
              <a:t>-68.149189668261471</a:t>
            </a:r>
          </a:p>
          <a:p>
            <a:r>
              <a:t>Goodness Of fit </a:t>
            </a:r>
          </a:p>
          <a:p>
            <a:pPr lvl="1"/>
            <a:r>
              <a:t>0.073680304942814245</a:t>
            </a:r>
          </a:p>
          <a:p>
            <a:r>
              <a:t>Sampler 1 Range</a:t>
            </a:r>
          </a:p>
          <a:p>
            <a:pPr lvl="1"/>
            <a:r>
              <a:t>0.012607676999999984</a:t>
            </a:r>
          </a:p>
          <a:p>
            <a:r>
              <a:t>Sampler 2 Range</a:t>
            </a:r>
          </a:p>
          <a:p>
            <a:pPr lvl="1"/>
            <a:r>
              <a:t>0.01024660799999999</a:t>
            </a:r>
          </a:p>
          <a:p>
            <a:r>
              <a:t>DUT output dBm Mean</a:t>
            </a:r>
          </a:p>
          <a:p>
            <a:pPr lvl="1"/>
            <a:r>
              <a:t>10.002107277736259</a:t>
            </a:r>
          </a:p>
          <a:p>
            <a:r>
              <a:t>DUT input dBm Mean</a:t>
            </a:r>
          </a:p>
          <a:p>
            <a:pPr lvl="1"/>
            <a:r>
              <a:t>10.43604501839569</a:t>
            </a:r>
          </a:p>
          <a:p>
            <a:r>
              <a:t>RMS Error </a:t>
            </a:r>
          </a:p>
          <a:p>
            <a:pPr lvl="1"/>
            <a:r>
              <a:t>0.065587504162203727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292.879</a:t>
            </a:r>
          </a:p>
          <a:p>
            <a:pPr lvl="1"/>
            <a:r>
              <a:t>Sampler 2: 292.879</a:t>
            </a:r>
          </a:p>
          <a:p>
            <a:r>
              <a:t>Sampler Offset (rather than -1)</a:t>
            </a:r>
          </a:p>
          <a:p>
            <a:pPr lvl="1"/>
            <a:r>
              <a:t>-5.6112132294434494</a:t>
            </a:r>
          </a:p>
          <a:p>
            <a:r>
              <a:t>Goodness Of fit </a:t>
            </a:r>
          </a:p>
          <a:p>
            <a:pPr lvl="1"/>
            <a:r>
              <a:t>0.20687665075303477</a:t>
            </a:r>
          </a:p>
          <a:p>
            <a:r>
              <a:t>Sampler 1 Range</a:t>
            </a:r>
          </a:p>
          <a:p>
            <a:pPr lvl="1"/>
            <a:r>
              <a:t>0.0016887020999999999</a:t>
            </a:r>
          </a:p>
          <a:p>
            <a:r>
              <a:t>Sampler 2 Range</a:t>
            </a:r>
          </a:p>
          <a:p>
            <a:pPr lvl="1"/>
            <a:r>
              <a:t>0.0012441351300000007</a:t>
            </a:r>
          </a:p>
          <a:p>
            <a:r>
              <a:t>DUT output dBm Mean</a:t>
            </a:r>
          </a:p>
          <a:p>
            <a:pPr lvl="1"/>
            <a:r>
              <a:t>16.030705172026845</a:t>
            </a:r>
          </a:p>
          <a:p>
            <a:r>
              <a:t>DUT input dBm Mean</a:t>
            </a:r>
          </a:p>
          <a:p>
            <a:pPr lvl="1"/>
            <a:r>
              <a:t>16.515711671013904</a:t>
            </a:r>
          </a:p>
          <a:p>
            <a:r>
              <a:t>RMS Error </a:t>
            </a:r>
          </a:p>
          <a:p>
            <a:pPr lvl="1"/>
            <a:r>
              <a:t>0.095315788275361732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112.120</a:t>
            </a:r>
          </a:p>
          <a:p>
            <a:pPr lvl="1"/>
            <a:r>
              <a:t>Sampler 2: 112.120</a:t>
            </a:r>
          </a:p>
          <a:p>
            <a:r>
              <a:t>Sampler Offset (rather than -1)</a:t>
            </a:r>
          </a:p>
          <a:p>
            <a:pPr lvl="1"/>
            <a:r>
              <a:t>-60.793751967143301</a:t>
            </a:r>
          </a:p>
          <a:p>
            <a:r>
              <a:t>Goodness Of fit </a:t>
            </a:r>
          </a:p>
          <a:p>
            <a:pPr lvl="1"/>
            <a:r>
              <a:t>0.048351428344836828</a:t>
            </a:r>
          </a:p>
          <a:p>
            <a:r>
              <a:t>Sampler 1 Range</a:t>
            </a:r>
          </a:p>
          <a:p>
            <a:pPr lvl="1"/>
            <a:r>
              <a:t>0.01215301799999996</a:t>
            </a:r>
          </a:p>
          <a:p>
            <a:r>
              <a:t>Sampler 2 Range</a:t>
            </a:r>
          </a:p>
          <a:p>
            <a:pPr lvl="1"/>
            <a:r>
              <a:t>0.011641928000000024</a:t>
            </a:r>
          </a:p>
          <a:p>
            <a:r>
              <a:t>DUT output dBm Mean</a:t>
            </a:r>
          </a:p>
          <a:p>
            <a:pPr lvl="1"/>
            <a:r>
              <a:t>10.03628335536018</a:t>
            </a:r>
          </a:p>
          <a:p>
            <a:r>
              <a:t>DUT input dBm Mean</a:t>
            </a:r>
          </a:p>
          <a:p>
            <a:pPr lvl="1"/>
            <a:r>
              <a:t>10.520765671013907</a:t>
            </a:r>
          </a:p>
          <a:p>
            <a:r>
              <a:t>RMS Error </a:t>
            </a:r>
          </a:p>
          <a:p>
            <a:pPr lvl="1"/>
            <a:r>
              <a:t>0.052506298352830952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103.510</a:t>
            </a:r>
          </a:p>
          <a:p>
            <a:pPr lvl="1"/>
            <a:r>
              <a:t>Sampler 2: 103.510</a:t>
            </a:r>
          </a:p>
          <a:p>
            <a:r>
              <a:t>Sampler Offset (rather than -1)</a:t>
            </a:r>
          </a:p>
          <a:p>
            <a:pPr lvl="1"/>
            <a:r>
              <a:t>-60.939950145629659</a:t>
            </a:r>
          </a:p>
          <a:p>
            <a:r>
              <a:t>Goodness Of fit </a:t>
            </a:r>
          </a:p>
          <a:p>
            <a:pPr lvl="1"/>
            <a:r>
              <a:t>0.021292551242992119</a:t>
            </a:r>
          </a:p>
          <a:p>
            <a:r>
              <a:t>Sampler 1 Range</a:t>
            </a:r>
          </a:p>
          <a:p>
            <a:pPr lvl="1"/>
            <a:r>
              <a:t>0.0122583</a:t>
            </a:r>
          </a:p>
          <a:p>
            <a:r>
              <a:t>Sampler 2 Range</a:t>
            </a:r>
          </a:p>
          <a:p>
            <a:pPr lvl="1"/>
            <a:r>
              <a:t>0.010749918000000025</a:t>
            </a:r>
          </a:p>
          <a:p>
            <a:r>
              <a:t>DUT output dBm Mean</a:t>
            </a:r>
          </a:p>
          <a:p>
            <a:pPr lvl="1"/>
            <a:r>
              <a:t>9.9977486556030737</a:t>
            </a:r>
          </a:p>
          <a:p>
            <a:r>
              <a:t>DUT input dBm Mean</a:t>
            </a:r>
          </a:p>
          <a:p>
            <a:pPr lvl="1"/>
            <a:r>
              <a:t>10.508204932165558</a:t>
            </a:r>
          </a:p>
          <a:p>
            <a:r>
              <a:t>RMS Error </a:t>
            </a:r>
          </a:p>
          <a:p>
            <a:pPr lvl="1"/>
            <a:r>
              <a:t>0.036317463446551845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63.740</a:t>
            </a:r>
          </a:p>
          <a:p>
            <a:pPr lvl="1"/>
            <a:r>
              <a:t>Sampler 2: 63.740</a:t>
            </a:r>
          </a:p>
          <a:p>
            <a:r>
              <a:t>Sampler Offset (rather than -1)</a:t>
            </a:r>
          </a:p>
          <a:p>
            <a:pPr lvl="1"/>
            <a:r>
              <a:t>-36.989181537018545</a:t>
            </a:r>
          </a:p>
          <a:p>
            <a:r>
              <a:t>Goodness Of fit </a:t>
            </a:r>
          </a:p>
          <a:p>
            <a:pPr lvl="1"/>
            <a:r>
              <a:t>0.16864299821220174</a:t>
            </a:r>
          </a:p>
          <a:p>
            <a:r>
              <a:t>Sampler 1 Range</a:t>
            </a:r>
          </a:p>
          <a:p>
            <a:pPr lvl="1"/>
            <a:r>
              <a:t>0.012578963000000054</a:t>
            </a:r>
          </a:p>
          <a:p>
            <a:r>
              <a:t>Sampler 2 Range</a:t>
            </a:r>
          </a:p>
          <a:p>
            <a:pPr lvl="1"/>
            <a:r>
              <a:t>0.010589194000000024</a:t>
            </a:r>
          </a:p>
          <a:p>
            <a:r>
              <a:t>DUT output dBm Mean</a:t>
            </a:r>
          </a:p>
          <a:p>
            <a:pPr lvl="1"/>
            <a:r>
              <a:t>10.014424324099737</a:t>
            </a:r>
          </a:p>
          <a:p>
            <a:r>
              <a:t>DUT input dBm Mean</a:t>
            </a:r>
          </a:p>
          <a:p>
            <a:pPr lvl="1"/>
            <a:r>
              <a:t>10.514219083491012</a:t>
            </a:r>
          </a:p>
          <a:p>
            <a:r>
              <a:t>RMS Error </a:t>
            </a:r>
          </a:p>
          <a:p>
            <a:pPr lvl="1"/>
            <a:r>
              <a:t>0.092331746857762687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118.323</a:t>
            </a:r>
          </a:p>
          <a:p>
            <a:pPr lvl="1"/>
            <a:r>
              <a:t>Sampler 2: 118.323</a:t>
            </a:r>
          </a:p>
          <a:p>
            <a:r>
              <a:t>Sampler Offset (rather than -1)</a:t>
            </a:r>
          </a:p>
          <a:p>
            <a:pPr lvl="1"/>
            <a:r>
              <a:t>-61.498971590889937</a:t>
            </a:r>
          </a:p>
          <a:p>
            <a:r>
              <a:t>Goodness Of fit </a:t>
            </a:r>
          </a:p>
          <a:p>
            <a:pPr lvl="1"/>
            <a:r>
              <a:t>0.045401701693950865</a:t>
            </a:r>
          </a:p>
          <a:p>
            <a:r>
              <a:t>Sampler 1 Range</a:t>
            </a:r>
          </a:p>
          <a:p>
            <a:pPr lvl="1"/>
            <a:r>
              <a:t>0.011107083999999989</a:t>
            </a:r>
          </a:p>
          <a:p>
            <a:r>
              <a:t>Sampler 2 Range</a:t>
            </a:r>
          </a:p>
          <a:p>
            <a:pPr lvl="1"/>
            <a:r>
              <a:t>0.012387499000000024</a:t>
            </a:r>
          </a:p>
          <a:p>
            <a:r>
              <a:t>DUT output dBm Mean</a:t>
            </a:r>
          </a:p>
          <a:p>
            <a:pPr lvl="1"/>
            <a:r>
              <a:t>10.006458460075432</a:t>
            </a:r>
          </a:p>
          <a:p>
            <a:r>
              <a:t>DUT input dBm Mean</a:t>
            </a:r>
          </a:p>
          <a:p>
            <a:pPr lvl="1"/>
            <a:r>
              <a:t>10.508432363906168</a:t>
            </a:r>
          </a:p>
          <a:p>
            <a:r>
              <a:t>RMS Error </a:t>
            </a:r>
          </a:p>
          <a:p>
            <a:pPr lvl="1"/>
            <a:r>
              <a:t>0.046129310258339384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225.656</a:t>
            </a:r>
          </a:p>
          <a:p>
            <a:pPr lvl="1"/>
            <a:r>
              <a:t>Sampler 2: 225.656</a:t>
            </a:r>
          </a:p>
          <a:p>
            <a:r>
              <a:t>Sampler Offset (rather than -1)</a:t>
            </a:r>
          </a:p>
          <a:p>
            <a:pPr lvl="1"/>
            <a:r>
              <a:t>-204.63281405252758</a:t>
            </a:r>
          </a:p>
          <a:p>
            <a:r>
              <a:t>Goodness Of fit </a:t>
            </a:r>
          </a:p>
          <a:p>
            <a:pPr lvl="1"/>
            <a:r>
              <a:t>0.093780561715649996</a:t>
            </a:r>
          </a:p>
          <a:p>
            <a:r>
              <a:t>Sampler 1 Range</a:t>
            </a:r>
          </a:p>
          <a:p>
            <a:pPr lvl="1"/>
            <a:r>
              <a:t>0.0040868649999999951</a:t>
            </a:r>
          </a:p>
          <a:p>
            <a:r>
              <a:t>Sampler 2 Range</a:t>
            </a:r>
          </a:p>
          <a:p>
            <a:pPr lvl="1"/>
            <a:r>
              <a:t>0.0038697309999999874</a:t>
            </a:r>
          </a:p>
          <a:p>
            <a:r>
              <a:t>DUT output dBm Mean</a:t>
            </a:r>
          </a:p>
          <a:p>
            <a:pPr lvl="1"/>
            <a:r>
              <a:t>5.9344820321997487</a:t>
            </a:r>
          </a:p>
          <a:p>
            <a:r>
              <a:t>DUT input dBm Mean</a:t>
            </a:r>
          </a:p>
          <a:p>
            <a:pPr lvl="1"/>
            <a:r>
              <a:t>6.3085150499134821</a:t>
            </a:r>
          </a:p>
          <a:p>
            <a:r>
              <a:t>RMS Error </a:t>
            </a:r>
          </a:p>
          <a:p>
            <a:pPr lvl="1"/>
            <a:r>
              <a:t>0.058507487730411346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267.074</a:t>
            </a:r>
          </a:p>
          <a:p>
            <a:pPr lvl="1"/>
            <a:r>
              <a:t>Sampler 2: 267.074</a:t>
            </a:r>
          </a:p>
          <a:p>
            <a:r>
              <a:t>Sampler Offset (rather than -1)</a:t>
            </a:r>
          </a:p>
          <a:p>
            <a:pPr lvl="1"/>
            <a:r>
              <a:t>-217.53446140786966</a:t>
            </a:r>
          </a:p>
          <a:p>
            <a:r>
              <a:t>Goodness Of fit </a:t>
            </a:r>
          </a:p>
          <a:p>
            <a:pPr lvl="1"/>
            <a:r>
              <a:t>0.16752942484247074</a:t>
            </a:r>
          </a:p>
          <a:p>
            <a:r>
              <a:t>Sampler 1 Range</a:t>
            </a:r>
          </a:p>
          <a:p>
            <a:pPr lvl="1"/>
            <a:r>
              <a:t>0.0048403570000000173</a:t>
            </a:r>
          </a:p>
          <a:p>
            <a:r>
              <a:t>Sampler 2 Range</a:t>
            </a:r>
          </a:p>
          <a:p>
            <a:pPr lvl="1"/>
            <a:r>
              <a:t>0.0039505210000000401</a:t>
            </a:r>
          </a:p>
          <a:p>
            <a:r>
              <a:t>DUT output dBm Mean</a:t>
            </a:r>
          </a:p>
          <a:p>
            <a:pPr lvl="1"/>
            <a:r>
              <a:t>5.9283219815403729</a:t>
            </a:r>
          </a:p>
          <a:p>
            <a:r>
              <a:t>DUT input dBm Mean</a:t>
            </a:r>
          </a:p>
          <a:p>
            <a:pPr lvl="1"/>
            <a:r>
              <a:t>6.4819834042497604</a:t>
            </a:r>
          </a:p>
          <a:p>
            <a:r>
              <a:t>RMS Error </a:t>
            </a:r>
          </a:p>
          <a:p>
            <a:pPr lvl="1"/>
            <a:r>
              <a:t>0.10092824132141036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204.158</a:t>
            </a:r>
          </a:p>
          <a:p>
            <a:pPr lvl="1"/>
            <a:r>
              <a:t>Sampler 2: 204.158</a:t>
            </a:r>
          </a:p>
          <a:p>
            <a:r>
              <a:t>Sampler Offset (rather than -1)</a:t>
            </a:r>
          </a:p>
          <a:p>
            <a:pPr lvl="1"/>
            <a:r>
              <a:t>-181.25389990072367</a:t>
            </a:r>
          </a:p>
          <a:p>
            <a:r>
              <a:t>Goodness Of fit </a:t>
            </a:r>
          </a:p>
          <a:p>
            <a:pPr lvl="1"/>
            <a:r>
              <a:t>0.21237700674945059</a:t>
            </a:r>
          </a:p>
          <a:p>
            <a:r>
              <a:t>Sampler 1 Range</a:t>
            </a:r>
          </a:p>
          <a:p>
            <a:pPr lvl="1"/>
            <a:r>
              <a:t>0.0044026189999999965</a:t>
            </a:r>
          </a:p>
          <a:p>
            <a:r>
              <a:t>Sampler 2 Range</a:t>
            </a:r>
          </a:p>
          <a:p>
            <a:pPr lvl="1"/>
            <a:r>
              <a:t>0.0039279540000000113</a:t>
            </a:r>
          </a:p>
          <a:p>
            <a:r>
              <a:t>DUT output dBm Mean</a:t>
            </a:r>
          </a:p>
          <a:p>
            <a:pPr lvl="1"/>
            <a:r>
              <a:t>5.9622459678240833</a:t>
            </a:r>
          </a:p>
          <a:p>
            <a:r>
              <a:t>DUT input dBm Mean</a:t>
            </a:r>
          </a:p>
          <a:p>
            <a:pPr lvl="1"/>
            <a:r>
              <a:t>6.3815640775904878</a:t>
            </a:r>
          </a:p>
          <a:p>
            <a:r>
              <a:t>RMS Error </a:t>
            </a:r>
          </a:p>
          <a:p>
            <a:pPr lvl="1"/>
            <a:r>
              <a:t>0.08986775028423416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250.774</a:t>
            </a:r>
          </a:p>
          <a:p>
            <a:pPr lvl="1"/>
            <a:r>
              <a:t>Sampler 2: 250.774</a:t>
            </a:r>
          </a:p>
          <a:p>
            <a:r>
              <a:t>Sampler Offset (rather than -1)</a:t>
            </a:r>
          </a:p>
          <a:p>
            <a:pPr lvl="1"/>
            <a:r>
              <a:t>-216.30268876035922</a:t>
            </a:r>
          </a:p>
          <a:p>
            <a:r>
              <a:t>Goodness Of fit </a:t>
            </a:r>
          </a:p>
          <a:p>
            <a:pPr lvl="1"/>
            <a:r>
              <a:t>0.038343257918747417</a:t>
            </a:r>
          </a:p>
          <a:p>
            <a:r>
              <a:t>Sampler 1 Range</a:t>
            </a:r>
          </a:p>
          <a:p>
            <a:pPr lvl="1"/>
            <a:r>
              <a:t>0.0038135910000000051</a:t>
            </a:r>
          </a:p>
          <a:p>
            <a:r>
              <a:t>Sampler 2 Range</a:t>
            </a:r>
          </a:p>
          <a:p>
            <a:pPr lvl="1"/>
            <a:r>
              <a:t>0.0039124429999999877</a:t>
            </a:r>
          </a:p>
          <a:p>
            <a:r>
              <a:t>DUT output dBm Mean</a:t>
            </a:r>
          </a:p>
          <a:p>
            <a:pPr lvl="1"/>
            <a:r>
              <a:t>5.9417232988129829</a:t>
            </a:r>
          </a:p>
          <a:p>
            <a:r>
              <a:t>DUT input dBm Mean</a:t>
            </a:r>
          </a:p>
          <a:p>
            <a:pPr lvl="1"/>
            <a:r>
              <a:t>6.384909296609445</a:t>
            </a:r>
          </a:p>
          <a:p>
            <a:r>
              <a:t>RMS Error </a:t>
            </a:r>
          </a:p>
          <a:p>
            <a:pPr lvl="1"/>
            <a:r>
              <a:t>0.062098140677602914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291.640</a:t>
            </a:r>
          </a:p>
          <a:p>
            <a:pPr lvl="1"/>
            <a:r>
              <a:t>Sampler 2: 291.640</a:t>
            </a:r>
          </a:p>
          <a:p>
            <a:r>
              <a:t>Sampler Offset (rather than -1)</a:t>
            </a:r>
          </a:p>
          <a:p>
            <a:pPr lvl="1"/>
            <a:r>
              <a:t>-243.61976217100997</a:t>
            </a:r>
          </a:p>
          <a:p>
            <a:r>
              <a:t>Goodness Of fit </a:t>
            </a:r>
          </a:p>
          <a:p>
            <a:pPr lvl="1"/>
            <a:r>
              <a:t>0.12045468584957489</a:t>
            </a:r>
          </a:p>
          <a:p>
            <a:r>
              <a:t>Sampler 1 Range</a:t>
            </a:r>
          </a:p>
          <a:p>
            <a:pPr lvl="1"/>
            <a:r>
              <a:t>0.0039165199999999789</a:t>
            </a:r>
          </a:p>
          <a:p>
            <a:r>
              <a:t>Sampler 2 Range</a:t>
            </a:r>
          </a:p>
          <a:p>
            <a:pPr lvl="1"/>
            <a:r>
              <a:t>0.0038523669999999677</a:t>
            </a:r>
          </a:p>
          <a:p>
            <a:r>
              <a:t>DUT output dBm Mean</a:t>
            </a:r>
          </a:p>
          <a:p>
            <a:pPr lvl="1"/>
            <a:r>
              <a:t>5.9458270747358473</a:t>
            </a:r>
          </a:p>
          <a:p>
            <a:r>
              <a:t>DUT input dBm Mean</a:t>
            </a:r>
          </a:p>
          <a:p>
            <a:pPr lvl="1"/>
            <a:r>
              <a:t>6.4588005214235427</a:t>
            </a:r>
          </a:p>
          <a:p>
            <a:r>
              <a:t>RMS Error </a:t>
            </a:r>
          </a:p>
          <a:p>
            <a:pPr lvl="1"/>
            <a:r>
              <a:t>0.086868252445606697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234.216</a:t>
            </a:r>
          </a:p>
          <a:p>
            <a:pPr lvl="1"/>
            <a:r>
              <a:t>Sampler 2: 234.216</a:t>
            </a:r>
          </a:p>
          <a:p>
            <a:r>
              <a:t>Sampler Offset (rather than -1)</a:t>
            </a:r>
          </a:p>
          <a:p>
            <a:pPr lvl="1"/>
            <a:r>
              <a:t>-215.33153109942884</a:t>
            </a:r>
          </a:p>
          <a:p>
            <a:r>
              <a:t>Goodness Of fit </a:t>
            </a:r>
          </a:p>
          <a:p>
            <a:pPr lvl="1"/>
            <a:r>
              <a:t>0.11111870381087881</a:t>
            </a:r>
          </a:p>
          <a:p>
            <a:r>
              <a:t>Sampler 1 Range</a:t>
            </a:r>
          </a:p>
          <a:p>
            <a:pPr lvl="1"/>
            <a:r>
              <a:t>0.0043433969999999711</a:t>
            </a:r>
          </a:p>
          <a:p>
            <a:r>
              <a:t>Sampler 2 Range</a:t>
            </a:r>
          </a:p>
          <a:p>
            <a:pPr lvl="1"/>
            <a:r>
              <a:t>0.0037845430000000291</a:t>
            </a:r>
          </a:p>
          <a:p>
            <a:r>
              <a:t>DUT output dBm Mean</a:t>
            </a:r>
          </a:p>
          <a:p>
            <a:pPr lvl="1"/>
            <a:r>
              <a:t>5.9666262777362586</a:t>
            </a:r>
          </a:p>
          <a:p>
            <a:r>
              <a:t>DUT input dBm Mean</a:t>
            </a:r>
          </a:p>
          <a:p>
            <a:pPr lvl="1"/>
            <a:r>
              <a:t>6.3997291850623581</a:t>
            </a:r>
          </a:p>
          <a:p>
            <a:r>
              <a:t>RMS Error </a:t>
            </a:r>
          </a:p>
          <a:p>
            <a:pPr lvl="1"/>
            <a:r>
              <a:t>0.084251058697886697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243.246</a:t>
            </a:r>
          </a:p>
          <a:p>
            <a:pPr lvl="1"/>
            <a:r>
              <a:t>Sampler 2: 243.246</a:t>
            </a:r>
          </a:p>
          <a:p>
            <a:r>
              <a:t>Sampler Offset (rather than -1)</a:t>
            </a:r>
          </a:p>
          <a:p>
            <a:pPr lvl="1"/>
            <a:r>
              <a:t>-5.1493714956131083</a:t>
            </a:r>
          </a:p>
          <a:p>
            <a:r>
              <a:t>Goodness Of fit </a:t>
            </a:r>
          </a:p>
          <a:p>
            <a:pPr lvl="1"/>
            <a:r>
              <a:t>0.20777250226029603</a:t>
            </a:r>
          </a:p>
          <a:p>
            <a:r>
              <a:t>Sampler 1 Range</a:t>
            </a:r>
          </a:p>
          <a:p>
            <a:pPr lvl="1"/>
            <a:r>
              <a:t>0.0014482751200000001</a:t>
            </a:r>
          </a:p>
          <a:p>
            <a:r>
              <a:t>Sampler 2 Range</a:t>
            </a:r>
          </a:p>
          <a:p>
            <a:pPr lvl="1"/>
            <a:r>
              <a:t>0.0013505879599999999</a:t>
            </a:r>
          </a:p>
          <a:p>
            <a:r>
              <a:t>DUT output dBm Mean</a:t>
            </a:r>
          </a:p>
          <a:p>
            <a:pPr lvl="1"/>
            <a:r>
              <a:t>16.018695872269742</a:t>
            </a:r>
          </a:p>
          <a:p>
            <a:r>
              <a:t>DUT input dBm Mean</a:t>
            </a:r>
          </a:p>
          <a:p>
            <a:pPr lvl="1"/>
            <a:r>
              <a:t>16.536042265498892</a:t>
            </a:r>
          </a:p>
          <a:p>
            <a:r>
              <a:t>RMS Error </a:t>
            </a:r>
          </a:p>
          <a:p>
            <a:pPr lvl="1"/>
            <a:r>
              <a:t>0.10438922372105418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223.489</a:t>
            </a:r>
          </a:p>
          <a:p>
            <a:pPr lvl="1"/>
            <a:r>
              <a:t>Sampler 2: 223.489</a:t>
            </a:r>
          </a:p>
          <a:p>
            <a:r>
              <a:t>Sampler Offset (rather than -1)</a:t>
            </a:r>
          </a:p>
          <a:p>
            <a:pPr lvl="1"/>
            <a:r>
              <a:t>-183.74382154975703</a:t>
            </a:r>
          </a:p>
          <a:p>
            <a:r>
              <a:t>Goodness Of fit </a:t>
            </a:r>
          </a:p>
          <a:p>
            <a:pPr lvl="1"/>
            <a:r>
              <a:t>0.056109914894761387</a:t>
            </a:r>
          </a:p>
          <a:p>
            <a:r>
              <a:t>Sampler 1 Range</a:t>
            </a:r>
          </a:p>
          <a:p>
            <a:pPr lvl="1"/>
            <a:r>
              <a:t>0.0043061589999999761</a:t>
            </a:r>
          </a:p>
          <a:p>
            <a:r>
              <a:t>Sampler 2 Range</a:t>
            </a:r>
          </a:p>
          <a:p>
            <a:pPr lvl="1"/>
            <a:r>
              <a:t>0.0042670810000000059</a:t>
            </a:r>
          </a:p>
          <a:p>
            <a:r>
              <a:t>DUT output dBm Mean</a:t>
            </a:r>
          </a:p>
          <a:p>
            <a:pPr lvl="1"/>
            <a:r>
              <a:t>5.9842776886935116</a:t>
            </a:r>
          </a:p>
          <a:p>
            <a:r>
              <a:t>DUT input dBm Mean</a:t>
            </a:r>
          </a:p>
          <a:p>
            <a:pPr lvl="1"/>
            <a:r>
              <a:t>6.4680471710139065</a:t>
            </a:r>
          </a:p>
          <a:p>
            <a:r>
              <a:t>RMS Error </a:t>
            </a:r>
          </a:p>
          <a:p>
            <a:pPr lvl="1"/>
            <a:r>
              <a:t>0.065296813379073587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231.679</a:t>
            </a:r>
          </a:p>
          <a:p>
            <a:pPr lvl="1"/>
            <a:r>
              <a:t>Sampler 2: 231.679</a:t>
            </a:r>
          </a:p>
          <a:p>
            <a:r>
              <a:t>Sampler Offset (rather than -1)</a:t>
            </a:r>
          </a:p>
          <a:p>
            <a:pPr lvl="1"/>
            <a:r>
              <a:t>-210.54745467290547</a:t>
            </a:r>
          </a:p>
          <a:p>
            <a:r>
              <a:t>Goodness Of fit </a:t>
            </a:r>
          </a:p>
          <a:p>
            <a:pPr lvl="1"/>
            <a:r>
              <a:t>0.055139501282305173</a:t>
            </a:r>
          </a:p>
          <a:p>
            <a:r>
              <a:t>Sampler 1 Range</a:t>
            </a:r>
          </a:p>
          <a:p>
            <a:pPr lvl="1"/>
            <a:r>
              <a:t>0.0044722160000000288</a:t>
            </a:r>
          </a:p>
          <a:p>
            <a:r>
              <a:t>Sampler 2 Range</a:t>
            </a:r>
          </a:p>
          <a:p>
            <a:pPr lvl="1"/>
            <a:r>
              <a:t>0.0039162830000000204</a:t>
            </a:r>
          </a:p>
          <a:p>
            <a:r>
              <a:t>DUT output dBm Mean</a:t>
            </a:r>
          </a:p>
          <a:p>
            <a:pPr lvl="1"/>
            <a:r>
              <a:t>5.9575504889364082</a:t>
            </a:r>
          </a:p>
          <a:p>
            <a:r>
              <a:t>DUT input dBm Mean</a:t>
            </a:r>
          </a:p>
          <a:p>
            <a:pPr lvl="1"/>
            <a:r>
              <a:t>6.4663864321655584</a:t>
            </a:r>
          </a:p>
          <a:p>
            <a:r>
              <a:t>RMS Error </a:t>
            </a:r>
          </a:p>
          <a:p>
            <a:pPr lvl="1"/>
            <a:r>
              <a:t>0.084380031689530566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171.526</a:t>
            </a:r>
          </a:p>
          <a:p>
            <a:pPr lvl="1"/>
            <a:r>
              <a:t>Sampler 2: 171.526</a:t>
            </a:r>
          </a:p>
          <a:p>
            <a:r>
              <a:t>Sampler Offset (rather than -1)</a:t>
            </a:r>
          </a:p>
          <a:p>
            <a:pPr lvl="1"/>
            <a:r>
              <a:t>-152.69624100887791</a:t>
            </a:r>
          </a:p>
          <a:p>
            <a:r>
              <a:t>Goodness Of fit </a:t>
            </a:r>
          </a:p>
          <a:p>
            <a:pPr lvl="1"/>
            <a:r>
              <a:t>0.14645677187161174</a:t>
            </a:r>
          </a:p>
          <a:p>
            <a:r>
              <a:t>Sampler 1 Range</a:t>
            </a:r>
          </a:p>
          <a:p>
            <a:pPr lvl="1"/>
            <a:r>
              <a:t>0.0048576700000000361</a:t>
            </a:r>
          </a:p>
          <a:p>
            <a:r>
              <a:t>Sampler 2 Range</a:t>
            </a:r>
          </a:p>
          <a:p>
            <a:pPr lvl="1"/>
            <a:r>
              <a:t>0.0039027879999999904</a:t>
            </a:r>
          </a:p>
          <a:p>
            <a:r>
              <a:t>DUT output dBm Mean</a:t>
            </a:r>
          </a:p>
          <a:p>
            <a:pPr lvl="1"/>
            <a:r>
              <a:t>5.9726874907664049</a:t>
            </a:r>
          </a:p>
          <a:p>
            <a:r>
              <a:t>DUT input dBm Mean</a:t>
            </a:r>
          </a:p>
          <a:p>
            <a:pPr lvl="1"/>
            <a:r>
              <a:t>6.4696429168243439</a:t>
            </a:r>
          </a:p>
          <a:p>
            <a:r>
              <a:t>RMS Error </a:t>
            </a:r>
          </a:p>
          <a:p>
            <a:pPr lvl="1"/>
            <a:r>
              <a:t>0.086004255890151066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203.311</a:t>
            </a:r>
          </a:p>
          <a:p>
            <a:pPr lvl="1"/>
            <a:r>
              <a:t>Sampler 2: 203.311</a:t>
            </a:r>
          </a:p>
          <a:p>
            <a:r>
              <a:t>Sampler Offset (rather than -1)</a:t>
            </a:r>
          </a:p>
          <a:p>
            <a:pPr lvl="1"/>
            <a:r>
              <a:t>-161.79861619120825</a:t>
            </a:r>
          </a:p>
          <a:p>
            <a:r>
              <a:t>Goodness Of fit </a:t>
            </a:r>
          </a:p>
          <a:p>
            <a:pPr lvl="1"/>
            <a:r>
              <a:t>0.46173085676477349</a:t>
            </a:r>
          </a:p>
          <a:p>
            <a:r>
              <a:t>Sampler 1 Range</a:t>
            </a:r>
          </a:p>
          <a:p>
            <a:pPr lvl="1"/>
            <a:r>
              <a:t>0.0041652950000000133</a:t>
            </a:r>
          </a:p>
          <a:p>
            <a:r>
              <a:t>Sampler 2 Range</a:t>
            </a:r>
          </a:p>
          <a:p>
            <a:pPr lvl="1"/>
            <a:r>
              <a:t>0.0045282719999999999</a:t>
            </a:r>
          </a:p>
          <a:p>
            <a:r>
              <a:t>DUT output dBm Mean</a:t>
            </a:r>
          </a:p>
          <a:p>
            <a:pPr lvl="1"/>
            <a:r>
              <a:t>5.9921691267420991</a:t>
            </a:r>
          </a:p>
          <a:p>
            <a:r>
              <a:t>DUT input dBm Mean</a:t>
            </a:r>
          </a:p>
          <a:p>
            <a:pPr lvl="1"/>
            <a:r>
              <a:t>6.4923318639061698</a:t>
            </a:r>
          </a:p>
          <a:p>
            <a:r>
              <a:t>RMS Error </a:t>
            </a:r>
          </a:p>
          <a:p>
            <a:pPr lvl="1"/>
            <a:r>
              <a:t>0.14977789558413052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142.550</a:t>
            </a:r>
          </a:p>
          <a:p>
            <a:pPr lvl="1"/>
            <a:r>
              <a:t>Sampler 2: 142.550</a:t>
            </a:r>
          </a:p>
          <a:p>
            <a:r>
              <a:t>Sampler Offset (rather than -1)</a:t>
            </a:r>
          </a:p>
          <a:p>
            <a:pPr lvl="1"/>
            <a:r>
              <a:t>-128.29035355660048</a:t>
            </a:r>
          </a:p>
          <a:p>
            <a:r>
              <a:t>Goodness Of fit </a:t>
            </a:r>
          </a:p>
          <a:p>
            <a:pPr lvl="1"/>
            <a:r>
              <a:t>0.09513672018355053</a:t>
            </a:r>
          </a:p>
          <a:p>
            <a:r>
              <a:t>Sampler 1 Range</a:t>
            </a:r>
          </a:p>
          <a:p>
            <a:pPr lvl="1"/>
            <a:r>
              <a:t>0.0061155190000000137</a:t>
            </a:r>
          </a:p>
          <a:p>
            <a:r>
              <a:t>Sampler 2 Range</a:t>
            </a:r>
          </a:p>
          <a:p>
            <a:pPr lvl="1"/>
            <a:r>
              <a:t>0.006085051000000008</a:t>
            </a:r>
          </a:p>
          <a:p>
            <a:r>
              <a:t>DUT output dBm Mean</a:t>
            </a:r>
          </a:p>
          <a:p>
            <a:pPr lvl="1"/>
            <a:r>
              <a:t>8.0079033655330836</a:t>
            </a:r>
          </a:p>
          <a:p>
            <a:r>
              <a:t>DUT input dBm Mean</a:t>
            </a:r>
          </a:p>
          <a:p>
            <a:pPr lvl="1"/>
            <a:r>
              <a:t>8.3830235499134833</a:t>
            </a:r>
          </a:p>
          <a:p>
            <a:r>
              <a:t>RMS Error </a:t>
            </a:r>
          </a:p>
          <a:p>
            <a:pPr lvl="1"/>
            <a:r>
              <a:t>0.065781289866631579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190.959</a:t>
            </a:r>
          </a:p>
          <a:p>
            <a:pPr lvl="1"/>
            <a:r>
              <a:t>Sampler 2: 190.959</a:t>
            </a:r>
          </a:p>
          <a:p>
            <a:r>
              <a:t>Sampler Offset (rather than -1)</a:t>
            </a:r>
          </a:p>
          <a:p>
            <a:pPr lvl="1"/>
            <a:r>
              <a:t>-157.61536884035212</a:t>
            </a:r>
          </a:p>
          <a:p>
            <a:r>
              <a:t>Goodness Of fit </a:t>
            </a:r>
          </a:p>
          <a:p>
            <a:pPr lvl="1"/>
            <a:r>
              <a:t>0.10989167079416222</a:t>
            </a:r>
          </a:p>
          <a:p>
            <a:r>
              <a:t>Sampler 1 Range</a:t>
            </a:r>
          </a:p>
          <a:p>
            <a:pPr lvl="1"/>
            <a:r>
              <a:t>0.0080554469999999934</a:t>
            </a:r>
          </a:p>
          <a:p>
            <a:r>
              <a:t>Sampler 2 Range</a:t>
            </a:r>
          </a:p>
          <a:p>
            <a:pPr lvl="1"/>
            <a:r>
              <a:t>0.0063514479999999818</a:t>
            </a:r>
          </a:p>
          <a:p>
            <a:r>
              <a:t>DUT output dBm Mean</a:t>
            </a:r>
          </a:p>
          <a:p>
            <a:pPr lvl="1"/>
            <a:r>
              <a:t>7.9837861482070389</a:t>
            </a:r>
          </a:p>
          <a:p>
            <a:r>
              <a:t>DUT input dBm Mean</a:t>
            </a:r>
          </a:p>
          <a:p>
            <a:pPr lvl="1"/>
            <a:r>
              <a:t>8.538393237583092</a:t>
            </a:r>
          </a:p>
          <a:p>
            <a:r>
              <a:t>RMS Error </a:t>
            </a:r>
          </a:p>
          <a:p>
            <a:pPr lvl="1"/>
            <a:r>
              <a:t>0.059532605630662754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137.958</a:t>
            </a:r>
          </a:p>
          <a:p>
            <a:pPr lvl="1"/>
            <a:r>
              <a:t>Sampler 2: 137.958</a:t>
            </a:r>
          </a:p>
          <a:p>
            <a:r>
              <a:t>Sampler Offset (rather than -1)</a:t>
            </a:r>
          </a:p>
          <a:p>
            <a:pPr lvl="1"/>
            <a:r>
              <a:t>-123.24789804007186</a:t>
            </a:r>
          </a:p>
          <a:p>
            <a:r>
              <a:t>Goodness Of fit </a:t>
            </a:r>
          </a:p>
          <a:p>
            <a:pPr lvl="1"/>
            <a:r>
              <a:t>0.18052839698543366</a:t>
            </a:r>
          </a:p>
          <a:p>
            <a:r>
              <a:t>Sampler 1 Range</a:t>
            </a:r>
          </a:p>
          <a:p>
            <a:pPr lvl="1"/>
            <a:r>
              <a:t>0.0070592150000000076</a:t>
            </a:r>
          </a:p>
          <a:p>
            <a:r>
              <a:t>Sampler 2 Range</a:t>
            </a:r>
          </a:p>
          <a:p>
            <a:pPr lvl="1"/>
            <a:r>
              <a:t>0.0061660089999999723</a:t>
            </a:r>
          </a:p>
          <a:p>
            <a:r>
              <a:t>DUT output dBm Mean</a:t>
            </a:r>
          </a:p>
          <a:p>
            <a:pPr lvl="1"/>
            <a:r>
              <a:t>8.0144958011574161</a:t>
            </a:r>
          </a:p>
          <a:p>
            <a:r>
              <a:t>DUT input dBm Mean</a:t>
            </a:r>
          </a:p>
          <a:p>
            <a:pPr lvl="1"/>
            <a:r>
              <a:t>8.4359957442571538</a:t>
            </a:r>
          </a:p>
          <a:p>
            <a:r>
              <a:t>RMS Error </a:t>
            </a:r>
          </a:p>
          <a:p>
            <a:pPr lvl="1"/>
            <a:r>
              <a:t>0.081717692512772236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182.088</a:t>
            </a:r>
          </a:p>
          <a:p>
            <a:pPr lvl="1"/>
            <a:r>
              <a:t>Sampler 2: 182.088</a:t>
            </a:r>
          </a:p>
          <a:p>
            <a:r>
              <a:t>Sampler Offset (rather than -1)</a:t>
            </a:r>
          </a:p>
          <a:p>
            <a:pPr lvl="1"/>
            <a:r>
              <a:t>-157.25618617479975</a:t>
            </a:r>
          </a:p>
          <a:p>
            <a:r>
              <a:t>Goodness Of fit </a:t>
            </a:r>
          </a:p>
          <a:p>
            <a:pPr lvl="1"/>
            <a:r>
              <a:t>0.022344823829421864</a:t>
            </a:r>
          </a:p>
          <a:p>
            <a:r>
              <a:t>Sampler 1 Range</a:t>
            </a:r>
          </a:p>
          <a:p>
            <a:pPr lvl="1"/>
            <a:r>
              <a:t>0.0058799569999999912</a:t>
            </a:r>
          </a:p>
          <a:p>
            <a:r>
              <a:t>Sampler 2 Range</a:t>
            </a:r>
          </a:p>
          <a:p>
            <a:pPr lvl="1"/>
            <a:r>
              <a:t>0.0063041209999999959</a:t>
            </a:r>
          </a:p>
          <a:p>
            <a:r>
              <a:t>DUT output dBm Mean</a:t>
            </a:r>
          </a:p>
          <a:p>
            <a:pPr lvl="1"/>
            <a:r>
              <a:t>8.0104581321463169</a:t>
            </a:r>
          </a:p>
          <a:p>
            <a:r>
              <a:t>DUT input dBm Mean</a:t>
            </a:r>
          </a:p>
          <a:p>
            <a:pPr lvl="1"/>
            <a:r>
              <a:t>8.4538997966094467</a:t>
            </a:r>
          </a:p>
          <a:p>
            <a:r>
              <a:t>RMS Error </a:t>
            </a:r>
          </a:p>
          <a:p>
            <a:pPr lvl="1"/>
            <a:r>
              <a:t>0.042834084025387541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163.603</a:t>
            </a:r>
          </a:p>
          <a:p>
            <a:pPr lvl="1"/>
            <a:r>
              <a:t>Sampler 2: 163.603</a:t>
            </a:r>
          </a:p>
          <a:p>
            <a:r>
              <a:t>Sampler Offset (rather than -1)</a:t>
            </a:r>
          </a:p>
          <a:p>
            <a:pPr lvl="1"/>
            <a:r>
              <a:t>-138.73871714594782</a:t>
            </a:r>
          </a:p>
          <a:p>
            <a:r>
              <a:t>Goodness Of fit </a:t>
            </a:r>
          </a:p>
          <a:p>
            <a:pPr lvl="1"/>
            <a:r>
              <a:t>0.086614984910442019</a:t>
            </a:r>
          </a:p>
          <a:p>
            <a:r>
              <a:t>Sampler 1 Range</a:t>
            </a:r>
          </a:p>
          <a:p>
            <a:pPr lvl="1"/>
            <a:r>
              <a:t>0.006488076999999981</a:t>
            </a:r>
          </a:p>
          <a:p>
            <a:r>
              <a:t>Sampler 2 Range</a:t>
            </a:r>
          </a:p>
          <a:p>
            <a:pPr lvl="1"/>
            <a:r>
              <a:t>0.00617542900000001</a:t>
            </a:r>
          </a:p>
          <a:p>
            <a:r>
              <a:t>DUT output dBm Mean</a:t>
            </a:r>
          </a:p>
          <a:p>
            <a:pPr lvl="1"/>
            <a:r>
              <a:t>7.9854290747358467</a:t>
            </a:r>
          </a:p>
          <a:p>
            <a:r>
              <a:t>DUT input dBm Mean</a:t>
            </a:r>
          </a:p>
          <a:p>
            <a:pPr lvl="1"/>
            <a:r>
              <a:t>8.5018435214235435</a:t>
            </a:r>
          </a:p>
          <a:p>
            <a:r>
              <a:t>RMS Error </a:t>
            </a:r>
          </a:p>
          <a:p>
            <a:pPr lvl="1"/>
            <a:r>
              <a:t>0.057434660308785891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176.260</a:t>
            </a:r>
          </a:p>
          <a:p>
            <a:pPr lvl="1"/>
            <a:r>
              <a:t>Sampler 2: 176.260</a:t>
            </a:r>
          </a:p>
          <a:p>
            <a:r>
              <a:t>Sampler Offset (rather than -1)</a:t>
            </a:r>
          </a:p>
          <a:p>
            <a:pPr lvl="1"/>
            <a:r>
              <a:t>-161.23101165127778</a:t>
            </a:r>
          </a:p>
          <a:p>
            <a:r>
              <a:t>Goodness Of fit </a:t>
            </a:r>
          </a:p>
          <a:p>
            <a:pPr lvl="1"/>
            <a:r>
              <a:t>0.084122796397030783</a:t>
            </a:r>
          </a:p>
          <a:p>
            <a:r>
              <a:t>Sampler 1 Range</a:t>
            </a:r>
          </a:p>
          <a:p>
            <a:pPr lvl="1"/>
            <a:r>
              <a:t>0.0071353719999999732</a:t>
            </a:r>
          </a:p>
          <a:p>
            <a:r>
              <a:t>Sampler 2 Range</a:t>
            </a:r>
          </a:p>
          <a:p>
            <a:pPr lvl="1"/>
            <a:r>
              <a:t>0.0059748169999999656</a:t>
            </a:r>
          </a:p>
          <a:p>
            <a:r>
              <a:t>DUT output dBm Mean</a:t>
            </a:r>
          </a:p>
          <a:p>
            <a:pPr lvl="1"/>
            <a:r>
              <a:t>8.025119444402927</a:t>
            </a:r>
          </a:p>
          <a:p>
            <a:r>
              <a:t>DUT input dBm Mean</a:t>
            </a:r>
          </a:p>
          <a:p>
            <a:pPr lvl="1"/>
            <a:r>
              <a:t>8.4590506850623584</a:t>
            </a:r>
          </a:p>
          <a:p>
            <a:r>
              <a:t>RMS Error </a:t>
            </a:r>
          </a:p>
          <a:p>
            <a:pPr lvl="1"/>
            <a:r>
              <a:t>0.062635903225946074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236.649</a:t>
            </a:r>
          </a:p>
          <a:p>
            <a:pPr lvl="1"/>
            <a:r>
              <a:t>Sampler 2: 236.649</a:t>
            </a:r>
          </a:p>
          <a:p>
            <a:r>
              <a:t>Sampler Offset (rather than -1)</a:t>
            </a:r>
          </a:p>
          <a:p>
            <a:pPr lvl="1"/>
            <a:r>
              <a:t>-5.1321929586735004</a:t>
            </a:r>
          </a:p>
          <a:p>
            <a:r>
              <a:t>Goodness Of fit </a:t>
            </a:r>
          </a:p>
          <a:p>
            <a:pPr lvl="1"/>
            <a:r>
              <a:t>0.16368072586008381</a:t>
            </a:r>
          </a:p>
          <a:p>
            <a:r>
              <a:t>Sampler 1 Range</a:t>
            </a:r>
          </a:p>
          <a:p>
            <a:pPr lvl="1"/>
            <a:r>
              <a:t>0.0017959361399999992</a:t>
            </a:r>
          </a:p>
          <a:p>
            <a:r>
              <a:t>Sampler 2 Range</a:t>
            </a:r>
          </a:p>
          <a:p>
            <a:pPr lvl="1"/>
            <a:r>
              <a:t>0.0012089034299999999</a:t>
            </a:r>
          </a:p>
          <a:p>
            <a:r>
              <a:t>DUT output dBm Mean</a:t>
            </a:r>
          </a:p>
          <a:p>
            <a:pPr lvl="1"/>
            <a:r>
              <a:t>16.019020540766405</a:t>
            </a:r>
          </a:p>
          <a:p>
            <a:r>
              <a:t>DUT input dBm Mean</a:t>
            </a:r>
          </a:p>
          <a:p>
            <a:pPr lvl="1"/>
            <a:r>
              <a:t>16.521409250157678</a:t>
            </a:r>
          </a:p>
          <a:p>
            <a:r>
              <a:t>RMS Error </a:t>
            </a:r>
          </a:p>
          <a:p>
            <a:pPr lvl="1"/>
            <a:r>
              <a:t>0.089114325147932494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172.728</a:t>
            </a:r>
          </a:p>
          <a:p>
            <a:pPr lvl="1"/>
            <a:r>
              <a:t>Sampler 2: 172.728</a:t>
            </a:r>
          </a:p>
          <a:p>
            <a:r>
              <a:t>Sampler Offset (rather than -1)</a:t>
            </a:r>
          </a:p>
          <a:p>
            <a:pPr lvl="1"/>
            <a:r>
              <a:t>-141.25677353759329</a:t>
            </a:r>
          </a:p>
          <a:p>
            <a:r>
              <a:t>Goodness Of fit </a:t>
            </a:r>
          </a:p>
          <a:p>
            <a:pPr lvl="1"/>
            <a:r>
              <a:t>0.040120094887067137</a:t>
            </a:r>
          </a:p>
          <a:p>
            <a:r>
              <a:t>Sampler 1 Range</a:t>
            </a:r>
          </a:p>
          <a:p>
            <a:pPr lvl="1"/>
            <a:r>
              <a:t>0.0067559950000000146</a:t>
            </a:r>
          </a:p>
          <a:p>
            <a:r>
              <a:t>Sampler 2 Range</a:t>
            </a:r>
          </a:p>
          <a:p>
            <a:pPr lvl="1"/>
            <a:r>
              <a:t>0.0068135539999999994</a:t>
            </a:r>
          </a:p>
          <a:p>
            <a:r>
              <a:t>DUT output dBm Mean</a:t>
            </a:r>
          </a:p>
          <a:p>
            <a:pPr lvl="1"/>
            <a:r>
              <a:t>8.0401273553601786</a:t>
            </a:r>
          </a:p>
          <a:p>
            <a:r>
              <a:t>DUT input dBm Mean</a:t>
            </a:r>
          </a:p>
          <a:p>
            <a:pPr lvl="1"/>
            <a:r>
              <a:t>8.5268670043472383</a:t>
            </a:r>
          </a:p>
          <a:p>
            <a:r>
              <a:t>RMS Error </a:t>
            </a:r>
          </a:p>
          <a:p>
            <a:pPr lvl="1"/>
            <a:r>
              <a:t>0.067769674648058428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173.946</a:t>
            </a:r>
          </a:p>
          <a:p>
            <a:pPr lvl="1"/>
            <a:r>
              <a:t>Sampler 2: 173.946</a:t>
            </a:r>
          </a:p>
          <a:p>
            <a:r>
              <a:t>Sampler Offset (rather than -1)</a:t>
            </a:r>
          </a:p>
          <a:p>
            <a:pPr lvl="1"/>
            <a:r>
              <a:t>-156.473163088566</a:t>
            </a:r>
          </a:p>
          <a:p>
            <a:r>
              <a:t>Goodness Of fit </a:t>
            </a:r>
          </a:p>
          <a:p>
            <a:pPr lvl="1"/>
            <a:r>
              <a:t>0.0360108115460651</a:t>
            </a:r>
          </a:p>
          <a:p>
            <a:r>
              <a:t>Sampler 1 Range</a:t>
            </a:r>
          </a:p>
          <a:p>
            <a:pPr lvl="1"/>
            <a:r>
              <a:t>0.007160361000000004</a:t>
            </a:r>
          </a:p>
          <a:p>
            <a:r>
              <a:t>Sampler 2 Range</a:t>
            </a:r>
          </a:p>
          <a:p>
            <a:pPr lvl="1"/>
            <a:r>
              <a:t>0.0061580709999999872</a:t>
            </a:r>
          </a:p>
          <a:p>
            <a:r>
              <a:t>DUT output dBm Mean</a:t>
            </a:r>
          </a:p>
          <a:p>
            <a:pPr lvl="1"/>
            <a:r>
              <a:t>8.0098453222697401</a:t>
            </a:r>
          </a:p>
          <a:p>
            <a:r>
              <a:t>DUT input dBm Mean</a:t>
            </a:r>
          </a:p>
          <a:p>
            <a:pPr lvl="1"/>
            <a:r>
              <a:t>8.5209745988322272</a:t>
            </a:r>
          </a:p>
          <a:p>
            <a:r>
              <a:t>RMS Error </a:t>
            </a:r>
          </a:p>
          <a:p>
            <a:pPr lvl="1"/>
            <a:r>
              <a:t>0.054922291949499359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106.548</a:t>
            </a:r>
          </a:p>
          <a:p>
            <a:pPr lvl="1"/>
            <a:r>
              <a:t>Sampler 2: 106.548</a:t>
            </a:r>
          </a:p>
          <a:p>
            <a:r>
              <a:t>Sampler Offset (rather than -1)</a:t>
            </a:r>
          </a:p>
          <a:p>
            <a:pPr lvl="1"/>
            <a:r>
              <a:t>-93.93953720914844</a:t>
            </a:r>
          </a:p>
          <a:p>
            <a:r>
              <a:t>Goodness Of fit </a:t>
            </a:r>
          </a:p>
          <a:p>
            <a:pPr lvl="1"/>
            <a:r>
              <a:t>0.15307773427390758</a:t>
            </a:r>
          </a:p>
          <a:p>
            <a:r>
              <a:t>Sampler 1 Range</a:t>
            </a:r>
          </a:p>
          <a:p>
            <a:pPr lvl="1"/>
            <a:r>
              <a:t>0.007316777000000052</a:t>
            </a:r>
          </a:p>
          <a:p>
            <a:r>
              <a:t>Sampler 2 Range</a:t>
            </a:r>
          </a:p>
          <a:p>
            <a:pPr lvl="1"/>
            <a:r>
              <a:t>0.0062118259999999759</a:t>
            </a:r>
          </a:p>
          <a:p>
            <a:r>
              <a:t>DUT output dBm Mean</a:t>
            </a:r>
          </a:p>
          <a:p>
            <a:pPr lvl="1"/>
            <a:r>
              <a:t>8.0191888240997375</a:t>
            </a:r>
          </a:p>
          <a:p>
            <a:r>
              <a:t>DUT input dBm Mean</a:t>
            </a:r>
          </a:p>
          <a:p>
            <a:pPr lvl="1"/>
            <a:r>
              <a:t>8.5185605834910127</a:t>
            </a:r>
          </a:p>
          <a:p>
            <a:r>
              <a:t>RMS Error </a:t>
            </a:r>
          </a:p>
          <a:p>
            <a:pPr lvl="1"/>
            <a:r>
              <a:t>0.087691219001555465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188.407</a:t>
            </a:r>
          </a:p>
          <a:p>
            <a:pPr lvl="1"/>
            <a:r>
              <a:t>Sampler 2: 188.407</a:t>
            </a:r>
          </a:p>
          <a:p>
            <a:r>
              <a:t>Sampler Offset (rather than -1)</a:t>
            </a:r>
          </a:p>
          <a:p>
            <a:pPr lvl="1"/>
            <a:r>
              <a:t>-149.75362616038112</a:t>
            </a:r>
          </a:p>
          <a:p>
            <a:r>
              <a:t>Goodness Of fit </a:t>
            </a:r>
          </a:p>
          <a:p>
            <a:pPr lvl="1"/>
            <a:r>
              <a:t>0.064474353317846705</a:t>
            </a:r>
          </a:p>
          <a:p>
            <a:r>
              <a:t>Sampler 1 Range</a:t>
            </a:r>
          </a:p>
          <a:p>
            <a:pPr lvl="1"/>
            <a:r>
              <a:t>0.0065424310000000152</a:t>
            </a:r>
          </a:p>
          <a:p>
            <a:r>
              <a:t>Sampler 2 Range</a:t>
            </a:r>
          </a:p>
          <a:p>
            <a:pPr lvl="1"/>
            <a:r>
              <a:t>0.0071826529999999833</a:t>
            </a:r>
          </a:p>
          <a:p>
            <a:r>
              <a:t>DUT output dBm Mean</a:t>
            </a:r>
          </a:p>
          <a:p>
            <a:pPr lvl="1"/>
            <a:r>
              <a:t>8.0169771267421002</a:t>
            </a:r>
          </a:p>
          <a:p>
            <a:r>
              <a:t>DUT input dBm Mean</a:t>
            </a:r>
          </a:p>
          <a:p>
            <a:pPr lvl="1"/>
            <a:r>
              <a:t>8.5190265305728357</a:t>
            </a:r>
          </a:p>
          <a:p>
            <a:r>
              <a:t>RMS Error </a:t>
            </a:r>
          </a:p>
          <a:p>
            <a:pPr lvl="1"/>
            <a:r>
              <a:t>0.066752232816142107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99.455</a:t>
            </a:r>
          </a:p>
          <a:p>
            <a:pPr lvl="1"/>
            <a:r>
              <a:t>Sampler 2: 99.455</a:t>
            </a:r>
          </a:p>
          <a:p>
            <a:r>
              <a:t>Sampler Offset (rather than -1)</a:t>
            </a:r>
          </a:p>
          <a:p>
            <a:pPr lvl="1"/>
            <a:r>
              <a:t>-90.072541570126816</a:t>
            </a:r>
          </a:p>
          <a:p>
            <a:r>
              <a:t>Goodness Of fit </a:t>
            </a:r>
          </a:p>
          <a:p>
            <a:pPr lvl="1"/>
            <a:r>
              <a:t>0.092993025360024767</a:t>
            </a:r>
          </a:p>
          <a:p>
            <a:r>
              <a:t>Sampler 1 Range</a:t>
            </a:r>
          </a:p>
          <a:p>
            <a:pPr lvl="1"/>
            <a:r>
              <a:t>0.0095781760000000493</a:t>
            </a:r>
          </a:p>
          <a:p>
            <a:r>
              <a:t>Sampler 2 Range</a:t>
            </a:r>
          </a:p>
          <a:p>
            <a:pPr lvl="1"/>
            <a:r>
              <a:t>0.0094427959999999755</a:t>
            </a:r>
          </a:p>
          <a:p>
            <a:r>
              <a:t>DUT output dBm Mean</a:t>
            </a:r>
          </a:p>
          <a:p>
            <a:pPr lvl="1"/>
            <a:r>
              <a:t>9.97354153219975</a:t>
            </a:r>
          </a:p>
          <a:p>
            <a:r>
              <a:t>DUT input dBm Mean</a:t>
            </a:r>
          </a:p>
          <a:p>
            <a:pPr lvl="1"/>
            <a:r>
              <a:t>10.351786716580147</a:t>
            </a:r>
          </a:p>
          <a:p>
            <a:r>
              <a:t>RMS Error </a:t>
            </a:r>
          </a:p>
          <a:p>
            <a:pPr lvl="1"/>
            <a:r>
              <a:t>0.064416628641849702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124.081</a:t>
            </a:r>
          </a:p>
          <a:p>
            <a:pPr lvl="1"/>
            <a:r>
              <a:t>Sampler 2: 124.081</a:t>
            </a:r>
          </a:p>
          <a:p>
            <a:r>
              <a:t>Sampler Offset (rather than -1)</a:t>
            </a:r>
          </a:p>
          <a:p>
            <a:pPr lvl="1"/>
            <a:r>
              <a:t>-102.55776859075439</a:t>
            </a:r>
          </a:p>
          <a:p>
            <a:r>
              <a:t>Goodness Of fit </a:t>
            </a:r>
          </a:p>
          <a:p>
            <a:pPr lvl="1"/>
            <a:r>
              <a:t>0.11379593068918709</a:t>
            </a:r>
          </a:p>
          <a:p>
            <a:r>
              <a:t>Sampler 1 Range</a:t>
            </a:r>
          </a:p>
          <a:p>
            <a:pPr lvl="1"/>
            <a:r>
              <a:t>0.012269723999999982</a:t>
            </a:r>
          </a:p>
          <a:p>
            <a:r>
              <a:t>Sampler 2 Range</a:t>
            </a:r>
          </a:p>
          <a:p>
            <a:pPr lvl="1"/>
            <a:r>
              <a:t>0.0099854609999999733</a:t>
            </a:r>
          </a:p>
          <a:p>
            <a:r>
              <a:t>DUT output dBm Mean</a:t>
            </a:r>
          </a:p>
          <a:p>
            <a:pPr lvl="1"/>
            <a:r>
              <a:t>9.9801266482070368</a:t>
            </a:r>
          </a:p>
          <a:p>
            <a:r>
              <a:t>DUT input dBm Mean</a:t>
            </a:r>
          </a:p>
          <a:p>
            <a:pPr lvl="1"/>
            <a:r>
              <a:t>10.533499070916427</a:t>
            </a:r>
          </a:p>
          <a:p>
            <a:r>
              <a:t>RMS Error </a:t>
            </a:r>
          </a:p>
          <a:p>
            <a:pPr lvl="1"/>
            <a:r>
              <a:t>0.058329149796325586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85.415</a:t>
            </a:r>
          </a:p>
          <a:p>
            <a:pPr lvl="1"/>
            <a:r>
              <a:t>Sampler 2: 85.415</a:t>
            </a:r>
          </a:p>
          <a:p>
            <a:r>
              <a:t>Sampler Offset (rather than -1)</a:t>
            </a:r>
          </a:p>
          <a:p>
            <a:pPr lvl="1"/>
            <a:r>
              <a:t>-77.363446020544643</a:t>
            </a:r>
          </a:p>
          <a:p>
            <a:r>
              <a:t>Goodness Of fit </a:t>
            </a:r>
          </a:p>
          <a:p>
            <a:pPr lvl="1"/>
            <a:r>
              <a:t>0.17248552890582655</a:t>
            </a:r>
          </a:p>
          <a:p>
            <a:r>
              <a:t>Sampler 1 Range</a:t>
            </a:r>
          </a:p>
          <a:p>
            <a:pPr lvl="1"/>
            <a:r>
              <a:t>0.010855659999999989</a:t>
            </a:r>
          </a:p>
          <a:p>
            <a:r>
              <a:t>Sampler 2 Range</a:t>
            </a:r>
          </a:p>
          <a:p>
            <a:pPr lvl="1"/>
            <a:r>
              <a:t>0.0093520589999999681</a:t>
            </a:r>
          </a:p>
          <a:p>
            <a:r>
              <a:t>DUT output dBm Mean</a:t>
            </a:r>
          </a:p>
          <a:p>
            <a:pPr lvl="1"/>
            <a:r>
              <a:t>10.016852467824084</a:t>
            </a:r>
          </a:p>
          <a:p>
            <a:r>
              <a:t>DUT input dBm Mean</a:t>
            </a:r>
          </a:p>
          <a:p>
            <a:pPr lvl="1"/>
            <a:r>
              <a:t>10.439023910923822</a:t>
            </a:r>
          </a:p>
          <a:p>
            <a:r>
              <a:t>RMS Error </a:t>
            </a:r>
          </a:p>
          <a:p>
            <a:pPr lvl="1"/>
            <a:r>
              <a:t>0.078935341249962682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127.398</a:t>
            </a:r>
          </a:p>
          <a:p>
            <a:pPr lvl="1"/>
            <a:r>
              <a:t>Sampler 2: 127.398</a:t>
            </a:r>
          </a:p>
          <a:p>
            <a:r>
              <a:t>Sampler Offset (rather than -1)</a:t>
            </a:r>
          </a:p>
          <a:p>
            <a:pPr lvl="1"/>
            <a:r>
              <a:t>-110.45351654359571</a:t>
            </a:r>
          </a:p>
          <a:p>
            <a:r>
              <a:t>Goodness Of fit </a:t>
            </a:r>
          </a:p>
          <a:p>
            <a:pPr lvl="1"/>
            <a:r>
              <a:t>0.011658655915353953</a:t>
            </a:r>
          </a:p>
          <a:p>
            <a:r>
              <a:t>Sampler 1 Range</a:t>
            </a:r>
          </a:p>
          <a:p>
            <a:pPr lvl="1"/>
            <a:r>
              <a:t>0.0091884299999999697</a:t>
            </a:r>
          </a:p>
          <a:p>
            <a:r>
              <a:t>Sampler 2 Range</a:t>
            </a:r>
          </a:p>
          <a:p>
            <a:pPr lvl="1"/>
            <a:r>
              <a:t>0.0095344319999999816</a:t>
            </a:r>
          </a:p>
          <a:p>
            <a:r>
              <a:t>DUT output dBm Mean</a:t>
            </a:r>
          </a:p>
          <a:p>
            <a:pPr lvl="1"/>
            <a:r>
              <a:t>9.9736839654796494</a:t>
            </a:r>
          </a:p>
          <a:p>
            <a:r>
              <a:t>DUT input dBm Mean</a:t>
            </a:r>
          </a:p>
          <a:p>
            <a:pPr lvl="1"/>
            <a:r>
              <a:t>10.417433629942781</a:t>
            </a:r>
          </a:p>
          <a:p>
            <a:r>
              <a:t>RMS Error </a:t>
            </a:r>
          </a:p>
          <a:p>
            <a:pPr lvl="1"/>
            <a:r>
              <a:t>0.032675009157804441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114.520</a:t>
            </a:r>
          </a:p>
          <a:p>
            <a:pPr lvl="1"/>
            <a:r>
              <a:t>Sampler 2: 114.520</a:t>
            </a:r>
          </a:p>
          <a:p>
            <a:r>
              <a:t>Sampler Offset (rather than -1)</a:t>
            </a:r>
          </a:p>
          <a:p>
            <a:pPr lvl="1"/>
            <a:r>
              <a:t>-97.970595715530351</a:t>
            </a:r>
          </a:p>
          <a:p>
            <a:r>
              <a:t>Goodness Of fit </a:t>
            </a:r>
          </a:p>
          <a:p>
            <a:pPr lvl="1"/>
            <a:r>
              <a:t>0.093400107555143413</a:t>
            </a:r>
          </a:p>
          <a:p>
            <a:r>
              <a:t>Sampler 1 Range</a:t>
            </a:r>
          </a:p>
          <a:p>
            <a:pPr lvl="1"/>
            <a:r>
              <a:t>0.010148410999999968</a:t>
            </a:r>
          </a:p>
          <a:p>
            <a:r>
              <a:t>Sampler 2 Range</a:t>
            </a:r>
          </a:p>
          <a:p>
            <a:pPr lvl="1"/>
            <a:r>
              <a:t>0.0095859860000000463</a:t>
            </a:r>
          </a:p>
          <a:p>
            <a:r>
              <a:t>DUT output dBm Mean</a:t>
            </a:r>
          </a:p>
          <a:p>
            <a:pPr lvl="1"/>
            <a:r>
              <a:t>9.9741680747358465</a:t>
            </a:r>
          </a:p>
          <a:p>
            <a:r>
              <a:t>DUT input dBm Mean</a:t>
            </a:r>
          </a:p>
          <a:p>
            <a:pPr lvl="1"/>
            <a:r>
              <a:t>10.491449688090206</a:t>
            </a:r>
          </a:p>
          <a:p>
            <a:r>
              <a:t>RMS Error </a:t>
            </a:r>
          </a:p>
          <a:p>
            <a:pPr lvl="1"/>
            <a:r>
              <a:t>0.054554818513226397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122.072</a:t>
            </a:r>
          </a:p>
          <a:p>
            <a:pPr lvl="1"/>
            <a:r>
              <a:t>Sampler 2: 122.072</a:t>
            </a:r>
          </a:p>
          <a:p>
            <a:r>
              <a:t>Sampler Offset (rather than -1)</a:t>
            </a:r>
          </a:p>
          <a:p>
            <a:pPr lvl="1"/>
            <a:r>
              <a:t>-111.9574162440212</a:t>
            </a:r>
          </a:p>
          <a:p>
            <a:r>
              <a:t>Goodness Of fit </a:t>
            </a:r>
          </a:p>
          <a:p>
            <a:pPr lvl="1"/>
            <a:r>
              <a:t>0.063178753221882433</a:t>
            </a:r>
          </a:p>
          <a:p>
            <a:r>
              <a:t>Sampler 1 Range</a:t>
            </a:r>
          </a:p>
          <a:p>
            <a:pPr lvl="1"/>
            <a:r>
              <a:t>0.010888977000000022</a:t>
            </a:r>
          </a:p>
          <a:p>
            <a:r>
              <a:t>Sampler 2 Range</a:t>
            </a:r>
          </a:p>
          <a:p>
            <a:pPr lvl="1"/>
            <a:r>
              <a:t>0.0091969359999999889</a:t>
            </a:r>
          </a:p>
          <a:p>
            <a:r>
              <a:t>DUT output dBm Mean</a:t>
            </a:r>
          </a:p>
          <a:p>
            <a:pPr lvl="1"/>
            <a:r>
              <a:t>10.012251944402927</a:t>
            </a:r>
          </a:p>
          <a:p>
            <a:r>
              <a:t>DUT input dBm Mean</a:t>
            </a:r>
          </a:p>
          <a:p>
            <a:pPr lvl="1"/>
            <a:r>
              <a:t>10.448124351729025</a:t>
            </a:r>
          </a:p>
          <a:p>
            <a:r>
              <a:t>RMS Error </a:t>
            </a:r>
          </a:p>
          <a:p>
            <a:pPr lvl="1"/>
            <a:r>
              <a:t>0.059097664853086637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300.000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-5.7874756244655128</a:t>
            </a:r>
          </a:p>
          <a:p>
            <a:r>
              <a:t>Goodness Of fit </a:t>
            </a:r>
          </a:p>
          <a:p>
            <a:pPr lvl="1"/>
            <a:r>
              <a:t>0.17225146430056545</a:t>
            </a:r>
          </a:p>
          <a:p>
            <a:r>
              <a:t>Sampler 1 Range</a:t>
            </a:r>
          </a:p>
          <a:p>
            <a:pPr lvl="1"/>
            <a:r>
              <a:t>0.0015747005700000004</a:t>
            </a:r>
          </a:p>
          <a:p>
            <a:r>
              <a:t>Sampler 2 Range</a:t>
            </a:r>
          </a:p>
          <a:p>
            <a:pPr lvl="1"/>
            <a:r>
              <a:t>0.0017707691399999996</a:t>
            </a:r>
          </a:p>
          <a:p>
            <a:r>
              <a:t>DUT output dBm Mean</a:t>
            </a:r>
          </a:p>
          <a:p>
            <a:pPr lvl="1"/>
            <a:r>
              <a:t>16.0865275767421</a:t>
            </a:r>
          </a:p>
          <a:p>
            <a:r>
              <a:t>DUT input dBm Mean</a:t>
            </a:r>
          </a:p>
          <a:p>
            <a:pPr lvl="1"/>
            <a:r>
              <a:t>16.594647363906169</a:t>
            </a:r>
          </a:p>
          <a:p>
            <a:r>
              <a:t>RMS Error </a:t>
            </a:r>
          </a:p>
          <a:p>
            <a:pPr lvl="1"/>
            <a:r>
              <a:t>0.093426084458707495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118.697</a:t>
            </a:r>
          </a:p>
          <a:p>
            <a:pPr lvl="1"/>
            <a:r>
              <a:t>Sampler 2: 118.697</a:t>
            </a:r>
          </a:p>
          <a:p>
            <a:r>
              <a:t>Sampler Offset (rather than -1)</a:t>
            </a:r>
          </a:p>
          <a:p>
            <a:pPr lvl="1"/>
            <a:r>
              <a:t>-97.887250815350853</a:t>
            </a:r>
          </a:p>
          <a:p>
            <a:r>
              <a:t>Goodness Of fit </a:t>
            </a:r>
          </a:p>
          <a:p>
            <a:pPr lvl="1"/>
            <a:r>
              <a:t>0.024166673655851581</a:t>
            </a:r>
          </a:p>
          <a:p>
            <a:r>
              <a:t>Sampler 1 Range</a:t>
            </a:r>
          </a:p>
          <a:p>
            <a:pPr lvl="1"/>
            <a:r>
              <a:t>0.010633490999999995</a:t>
            </a:r>
          </a:p>
          <a:p>
            <a:r>
              <a:t>Sampler 2 Range</a:t>
            </a:r>
          </a:p>
          <a:p>
            <a:pPr lvl="1"/>
            <a:r>
              <a:t>0.010467437999999996</a:t>
            </a:r>
          </a:p>
          <a:p>
            <a:r>
              <a:t>DUT output dBm Mean</a:t>
            </a:r>
          </a:p>
          <a:p>
            <a:pPr lvl="1"/>
            <a:r>
              <a:t>10.035619188693511</a:t>
            </a:r>
          </a:p>
          <a:p>
            <a:r>
              <a:t>DUT input dBm Mean</a:t>
            </a:r>
          </a:p>
          <a:p>
            <a:pPr lvl="1"/>
            <a:r>
              <a:t>10.521705171013904</a:t>
            </a:r>
          </a:p>
          <a:p>
            <a:r>
              <a:t>RMS Error </a:t>
            </a:r>
          </a:p>
          <a:p>
            <a:pPr lvl="1"/>
            <a:r>
              <a:t>0.040587487890889777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121.972</a:t>
            </a:r>
          </a:p>
          <a:p>
            <a:pPr lvl="1"/>
            <a:r>
              <a:t>Sampler 2: 121.972</a:t>
            </a:r>
          </a:p>
          <a:p>
            <a:r>
              <a:t>Sampler Offset (rather than -1)</a:t>
            </a:r>
          </a:p>
          <a:p>
            <a:pPr lvl="1"/>
            <a:r>
              <a:t>-110.39146598253016</a:t>
            </a:r>
          </a:p>
          <a:p>
            <a:r>
              <a:t>Goodness Of fit </a:t>
            </a:r>
          </a:p>
          <a:p>
            <a:pPr lvl="1"/>
            <a:r>
              <a:t>0.020810200724490753</a:t>
            </a:r>
          </a:p>
          <a:p>
            <a:r>
              <a:t>Sampler 1 Range</a:t>
            </a:r>
          </a:p>
          <a:p>
            <a:pPr lvl="1"/>
            <a:r>
              <a:t>0.010745992999999954</a:t>
            </a:r>
          </a:p>
          <a:p>
            <a:r>
              <a:t>Sampler 2 Range</a:t>
            </a:r>
          </a:p>
          <a:p>
            <a:pPr lvl="1"/>
            <a:r>
              <a:t>0.0096626169999999845</a:t>
            </a:r>
          </a:p>
          <a:p>
            <a:r>
              <a:t>DUT output dBm Mean</a:t>
            </a:r>
          </a:p>
          <a:p>
            <a:pPr lvl="1"/>
            <a:r>
              <a:t>9.9956783222697414</a:t>
            </a:r>
          </a:p>
          <a:p>
            <a:r>
              <a:t>DUT input dBm Mean</a:t>
            </a:r>
          </a:p>
          <a:p>
            <a:pPr lvl="1"/>
            <a:r>
              <a:t>10.50654243216556</a:t>
            </a:r>
          </a:p>
          <a:p>
            <a:r>
              <a:t>RMS Error </a:t>
            </a:r>
          </a:p>
          <a:p>
            <a:pPr lvl="1"/>
            <a:r>
              <a:t>0.042861123718249537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70.432</a:t>
            </a:r>
          </a:p>
          <a:p>
            <a:pPr lvl="1"/>
            <a:r>
              <a:t>Sampler 2: 70.432</a:t>
            </a:r>
          </a:p>
          <a:p>
            <a:r>
              <a:t>Sampler Offset (rather than -1)</a:t>
            </a:r>
          </a:p>
          <a:p>
            <a:pPr lvl="1"/>
            <a:r>
              <a:t>-61.890470522685106</a:t>
            </a:r>
          </a:p>
          <a:p>
            <a:r>
              <a:t>Goodness Of fit </a:t>
            </a:r>
          </a:p>
          <a:p>
            <a:pPr lvl="1"/>
            <a:r>
              <a:t>0.14621962226249319</a:t>
            </a:r>
          </a:p>
          <a:p>
            <a:r>
              <a:t>Sampler 1 Range</a:t>
            </a:r>
          </a:p>
          <a:p>
            <a:pPr lvl="1"/>
            <a:r>
              <a:t>0.01128498</a:t>
            </a:r>
          </a:p>
          <a:p>
            <a:r>
              <a:t>Sampler 2 Range</a:t>
            </a:r>
          </a:p>
          <a:p>
            <a:pPr lvl="1"/>
            <a:r>
              <a:t>0.0096504929999999822</a:t>
            </a:r>
          </a:p>
          <a:p>
            <a:r>
              <a:t>DUT output dBm Mean</a:t>
            </a:r>
          </a:p>
          <a:p>
            <a:pPr lvl="1"/>
            <a:r>
              <a:t>10.008646657433074</a:t>
            </a:r>
          </a:p>
          <a:p>
            <a:r>
              <a:t>DUT input dBm Mean</a:t>
            </a:r>
          </a:p>
          <a:p>
            <a:pPr lvl="1"/>
            <a:r>
              <a:t>10.508858250157679</a:t>
            </a:r>
          </a:p>
          <a:p>
            <a:r>
              <a:t>RMS Error </a:t>
            </a:r>
          </a:p>
          <a:p>
            <a:pPr lvl="1"/>
            <a:r>
              <a:t>0.085585513149857712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121.480</a:t>
            </a:r>
          </a:p>
          <a:p>
            <a:pPr lvl="1"/>
            <a:r>
              <a:t>Sampler 2: 121.480</a:t>
            </a:r>
          </a:p>
          <a:p>
            <a:r>
              <a:t>Sampler Offset (rather than -1)</a:t>
            </a:r>
          </a:p>
          <a:p>
            <a:pPr lvl="1"/>
            <a:r>
              <a:t>-96.8818758301028</a:t>
            </a:r>
          </a:p>
          <a:p>
            <a:r>
              <a:t>Goodness Of fit </a:t>
            </a:r>
          </a:p>
          <a:p>
            <a:pPr lvl="1"/>
            <a:r>
              <a:t>0.039979897120218835</a:t>
            </a:r>
          </a:p>
          <a:p>
            <a:r>
              <a:t>Sampler 1 Range</a:t>
            </a:r>
          </a:p>
          <a:p>
            <a:pPr lvl="1"/>
            <a:r>
              <a:t>0.009793235999999983</a:t>
            </a:r>
          </a:p>
          <a:p>
            <a:r>
              <a:t>Sampler 2 Range</a:t>
            </a:r>
          </a:p>
          <a:p>
            <a:pPr lvl="1"/>
            <a:r>
              <a:t>0.011012584999999964</a:t>
            </a:r>
          </a:p>
          <a:p>
            <a:r>
              <a:t>DUT output dBm Mean</a:t>
            </a:r>
          </a:p>
          <a:p>
            <a:pPr lvl="1"/>
            <a:r>
              <a:t>10.002152126742097</a:t>
            </a:r>
          </a:p>
          <a:p>
            <a:r>
              <a:t>DUT input dBm Mean</a:t>
            </a:r>
          </a:p>
          <a:p>
            <a:pPr lvl="1"/>
            <a:r>
              <a:t>10.503577030572835</a:t>
            </a:r>
          </a:p>
          <a:p>
            <a:r>
              <a:t>RMS Error </a:t>
            </a:r>
          </a:p>
          <a:p>
            <a:pPr lvl="1"/>
            <a:r>
              <a:t>0.054202004772305773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180.993</a:t>
            </a:r>
          </a:p>
          <a:p>
            <a:pPr lvl="1"/>
            <a:r>
              <a:t>Sampler 2: 180.993</a:t>
            </a:r>
          </a:p>
          <a:p>
            <a:r>
              <a:t>Sampler Offset (rather than -1)</a:t>
            </a:r>
          </a:p>
          <a:p>
            <a:pPr lvl="1"/>
            <a:r>
              <a:t>-3.7242617148259458</a:t>
            </a:r>
          </a:p>
          <a:p>
            <a:r>
              <a:t>Goodness Of fit </a:t>
            </a:r>
          </a:p>
          <a:p>
            <a:pPr lvl="1"/>
            <a:r>
              <a:t>0.17613333824267197</a:t>
            </a:r>
          </a:p>
          <a:p>
            <a:r>
              <a:t>Sampler 1 Range</a:t>
            </a:r>
          </a:p>
          <a:p>
            <a:pPr lvl="1"/>
            <a:r>
              <a:t>0.0045181483200000001</a:t>
            </a:r>
          </a:p>
          <a:p>
            <a:r>
              <a:t>Sampler 2 Range</a:t>
            </a:r>
          </a:p>
          <a:p>
            <a:pPr lvl="1"/>
            <a:r>
              <a:t>0.0023147161899999998</a:t>
            </a:r>
          </a:p>
          <a:p>
            <a:r>
              <a:t>DUT output dBm Mean</a:t>
            </a:r>
          </a:p>
          <a:p>
            <a:pPr lvl="1"/>
            <a:r>
              <a:t>17.959935464873706</a:t>
            </a:r>
          </a:p>
          <a:p>
            <a:r>
              <a:t>DUT input dBm Mean</a:t>
            </a:r>
          </a:p>
          <a:p>
            <a:pPr lvl="1"/>
            <a:r>
              <a:t>18.522906070916424</a:t>
            </a:r>
          </a:p>
          <a:p>
            <a:r>
              <a:t>RMS Error </a:t>
            </a:r>
          </a:p>
          <a:p>
            <a:pPr lvl="1"/>
            <a:r>
              <a:t>0.080755948079486203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164.474</a:t>
            </a:r>
          </a:p>
          <a:p>
            <a:pPr lvl="1"/>
            <a:r>
              <a:t>Sampler 2: 164.474</a:t>
            </a:r>
          </a:p>
          <a:p>
            <a:r>
              <a:t>Sampler Offset (rather than -1)</a:t>
            </a:r>
          </a:p>
          <a:p>
            <a:pPr lvl="1"/>
            <a:r>
              <a:t>-3.8497184626777701</a:t>
            </a:r>
          </a:p>
          <a:p>
            <a:r>
              <a:t>Goodness Of fit </a:t>
            </a:r>
          </a:p>
          <a:p>
            <a:pPr lvl="1"/>
            <a:r>
              <a:t>0.17178331220919188</a:t>
            </a:r>
          </a:p>
          <a:p>
            <a:r>
              <a:t>Sampler 1 Range</a:t>
            </a:r>
          </a:p>
          <a:p>
            <a:pPr lvl="1"/>
            <a:r>
              <a:t>0.003257606750000001</a:t>
            </a:r>
          </a:p>
          <a:p>
            <a:r>
              <a:t>Sampler 2 Range</a:t>
            </a:r>
          </a:p>
          <a:p>
            <a:pPr lvl="1"/>
            <a:r>
              <a:t>0.0023261220199999998</a:t>
            </a:r>
          </a:p>
          <a:p>
            <a:r>
              <a:t>DUT output dBm Mean</a:t>
            </a:r>
          </a:p>
          <a:p>
            <a:pPr lvl="1"/>
            <a:r>
              <a:t>17.983129701157413</a:t>
            </a:r>
          </a:p>
          <a:p>
            <a:r>
              <a:t>DUT input dBm Mean</a:t>
            </a:r>
          </a:p>
          <a:p>
            <a:pPr lvl="1"/>
            <a:r>
              <a:t>18.413109244257157</a:t>
            </a:r>
          </a:p>
          <a:p>
            <a:r>
              <a:t>RMS Error </a:t>
            </a:r>
          </a:p>
          <a:p>
            <a:pPr lvl="1"/>
            <a:r>
              <a:t>0.079699482986542919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209.278</a:t>
            </a:r>
          </a:p>
          <a:p>
            <a:pPr lvl="1"/>
            <a:r>
              <a:t>Sampler 2: 209.278</a:t>
            </a:r>
          </a:p>
          <a:p>
            <a:r>
              <a:t>Sampler Offset (rather than -1)</a:t>
            </a:r>
          </a:p>
          <a:p>
            <a:pPr lvl="1"/>
            <a:r>
              <a:t>-4.7771438848074661</a:t>
            </a:r>
          </a:p>
          <a:p>
            <a:r>
              <a:t>Goodness Of fit </a:t>
            </a:r>
          </a:p>
          <a:p>
            <a:pPr lvl="1"/>
            <a:r>
              <a:t>0.099859326622371652</a:t>
            </a:r>
          </a:p>
          <a:p>
            <a:r>
              <a:t>Sampler 1 Range</a:t>
            </a:r>
          </a:p>
          <a:p>
            <a:pPr lvl="1"/>
            <a:r>
              <a:t>0.0024560667400000003</a:t>
            </a:r>
          </a:p>
          <a:p>
            <a:r>
              <a:t>Sampler 2 Range</a:t>
            </a:r>
          </a:p>
          <a:p>
            <a:pPr lvl="1"/>
            <a:r>
              <a:t>0.0025483097600000008</a:t>
            </a:r>
          </a:p>
          <a:p>
            <a:r>
              <a:t>DUT output dBm Mean</a:t>
            </a:r>
          </a:p>
          <a:p>
            <a:pPr lvl="1"/>
            <a:r>
              <a:t>17.97668296547965</a:t>
            </a:r>
          </a:p>
          <a:p>
            <a:r>
              <a:t>DUT input dBm Mean</a:t>
            </a:r>
          </a:p>
          <a:p>
            <a:pPr lvl="1"/>
            <a:r>
              <a:t>18.430521963276114</a:t>
            </a:r>
          </a:p>
          <a:p>
            <a:r>
              <a:t>RMS Error </a:t>
            </a:r>
          </a:p>
          <a:p>
            <a:pPr lvl="1"/>
            <a:r>
              <a:t>0.072215223895749386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207.757</a:t>
            </a:r>
          </a:p>
          <a:p>
            <a:pPr lvl="1"/>
            <a:r>
              <a:t>Sampler 2: 207.757</a:t>
            </a:r>
          </a:p>
          <a:p>
            <a:r>
              <a:t>Sampler Offset (rather than -1)</a:t>
            </a:r>
          </a:p>
          <a:p>
            <a:pPr lvl="1"/>
            <a:r>
              <a:t>-4.545473836787183</a:t>
            </a:r>
          </a:p>
          <a:p>
            <a:r>
              <a:t>Goodness Of fit </a:t>
            </a:r>
          </a:p>
          <a:p>
            <a:pPr lvl="1"/>
            <a:r>
              <a:t>0.16862594192967309</a:t>
            </a:r>
          </a:p>
          <a:p>
            <a:r>
              <a:t>Sampler 1 Range</a:t>
            </a:r>
          </a:p>
          <a:p>
            <a:pPr lvl="1"/>
            <a:r>
              <a:t>0.0028734214899999999</a:t>
            </a:r>
          </a:p>
          <a:p>
            <a:r>
              <a:t>Sampler 2 Range</a:t>
            </a:r>
          </a:p>
          <a:p>
            <a:pPr lvl="1"/>
            <a:r>
              <a:t>0.0024285747199999999</a:t>
            </a:r>
          </a:p>
          <a:p>
            <a:r>
              <a:t>DUT output dBm Mean</a:t>
            </a:r>
          </a:p>
          <a:p>
            <a:pPr lvl="1"/>
            <a:r>
              <a:t>17.963245474735846</a:t>
            </a:r>
          </a:p>
          <a:p>
            <a:r>
              <a:t>DUT input dBm Mean</a:t>
            </a:r>
          </a:p>
          <a:p>
            <a:pPr lvl="1"/>
            <a:r>
              <a:t>18.48621218809021</a:t>
            </a:r>
          </a:p>
          <a:p>
            <a:r>
              <a:t>RMS Error </a:t>
            </a:r>
          </a:p>
          <a:p>
            <a:pPr lvl="1"/>
            <a:r>
              <a:t>0.075477844200657174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7C-0FC1-9DC7-5DCB-DD722426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1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C49656-E1B0-A53C-91B5-3BCC304F9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815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51444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210.909</a:t>
            </a:r>
          </a:p>
          <a:p>
            <a:pPr lvl="1"/>
            <a:r>
              <a:t>Sampler 2: 210.909</a:t>
            </a:r>
          </a:p>
          <a:p>
            <a:r>
              <a:t>Sampler Offset (rather than -1)</a:t>
            </a:r>
          </a:p>
          <a:p>
            <a:pPr lvl="1"/>
            <a:r>
              <a:t>-5.0686538737099989</a:t>
            </a:r>
          </a:p>
          <a:p>
            <a:r>
              <a:t>Goodness Of fit </a:t>
            </a:r>
          </a:p>
          <a:p>
            <a:pPr lvl="1"/>
            <a:r>
              <a:t>0.23240024444132534</a:t>
            </a:r>
          </a:p>
          <a:p>
            <a:r>
              <a:t>Sampler 1 Range</a:t>
            </a:r>
          </a:p>
          <a:p>
            <a:pPr lvl="1"/>
            <a:r>
              <a:t>0.0033468574999999997</a:t>
            </a:r>
          </a:p>
          <a:p>
            <a:r>
              <a:t>Sampler 2 Range</a:t>
            </a:r>
          </a:p>
          <a:p>
            <a:pPr lvl="1"/>
            <a:r>
              <a:t>0.0023843007199999995</a:t>
            </a:r>
          </a:p>
          <a:p>
            <a:r>
              <a:t>DUT output dBm Mean</a:t>
            </a:r>
          </a:p>
          <a:p>
            <a:pPr lvl="1"/>
            <a:r>
              <a:t>17.993140827736262</a:t>
            </a:r>
          </a:p>
          <a:p>
            <a:r>
              <a:t>DUT input dBm Mean</a:t>
            </a:r>
          </a:p>
          <a:p>
            <a:pPr lvl="1"/>
            <a:r>
              <a:t>18.435685851729023</a:t>
            </a:r>
          </a:p>
          <a:p>
            <a:r>
              <a:t>RMS Error </a:t>
            </a:r>
          </a:p>
          <a:p>
            <a:pPr lvl="1"/>
            <a:r>
              <a:t>0.097396019377182813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226.554</a:t>
            </a:r>
          </a:p>
          <a:p>
            <a:pPr lvl="1"/>
            <a:r>
              <a:t>Sampler 2: 226.554</a:t>
            </a:r>
          </a:p>
          <a:p>
            <a:r>
              <a:t>Sampler Offset (rather than -1)</a:t>
            </a:r>
          </a:p>
          <a:p>
            <a:pPr lvl="1"/>
            <a:r>
              <a:t>-4.9537152764913612</a:t>
            </a:r>
          </a:p>
          <a:p>
            <a:r>
              <a:t>Goodness Of fit </a:t>
            </a:r>
          </a:p>
          <a:p>
            <a:pPr lvl="1"/>
            <a:r>
              <a:t>0.096598469494281913</a:t>
            </a:r>
          </a:p>
          <a:p>
            <a:r>
              <a:t>Sampler 1 Range</a:t>
            </a:r>
          </a:p>
          <a:p>
            <a:pPr lvl="1"/>
            <a:r>
              <a:t>0.0033778816000000003</a:t>
            </a:r>
          </a:p>
          <a:p>
            <a:r>
              <a:t>Sampler 2 Range</a:t>
            </a:r>
          </a:p>
          <a:p>
            <a:pPr lvl="1"/>
            <a:r>
              <a:t>0.0024521222700000008</a:t>
            </a:r>
          </a:p>
          <a:p>
            <a:r>
              <a:t>DUT output dBm Mean</a:t>
            </a:r>
          </a:p>
          <a:p>
            <a:pPr lvl="1"/>
            <a:r>
              <a:t>18.008551772026845</a:t>
            </a:r>
          </a:p>
          <a:p>
            <a:r>
              <a:t>DUT input dBm Mean</a:t>
            </a:r>
          </a:p>
          <a:p>
            <a:pPr lvl="1"/>
            <a:r>
              <a:t>18.494773337680574</a:t>
            </a:r>
          </a:p>
          <a:p>
            <a:r>
              <a:t>RMS Error </a:t>
            </a:r>
          </a:p>
          <a:p>
            <a:pPr lvl="1"/>
            <a:r>
              <a:t>0.068094804007712992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189.157</a:t>
            </a:r>
          </a:p>
          <a:p>
            <a:pPr lvl="1"/>
            <a:r>
              <a:t>Sampler 2: 189.157</a:t>
            </a:r>
          </a:p>
          <a:p>
            <a:r>
              <a:t>Sampler Offset (rather than -1)</a:t>
            </a:r>
          </a:p>
          <a:p>
            <a:pPr lvl="1"/>
            <a:r>
              <a:t>-4.6006452455985452</a:t>
            </a:r>
          </a:p>
          <a:p>
            <a:r>
              <a:t>Goodness Of fit </a:t>
            </a:r>
          </a:p>
          <a:p>
            <a:pPr lvl="1"/>
            <a:r>
              <a:t>0.11809261748018916</a:t>
            </a:r>
          </a:p>
          <a:p>
            <a:r>
              <a:t>Sampler 1 Range</a:t>
            </a:r>
          </a:p>
          <a:p>
            <a:pPr lvl="1"/>
            <a:r>
              <a:t>0.0030164019599999998</a:t>
            </a:r>
          </a:p>
          <a:p>
            <a:r>
              <a:t>Sampler 2 Range</a:t>
            </a:r>
          </a:p>
          <a:p>
            <a:pPr lvl="1"/>
            <a:r>
              <a:t>0.00257565274</a:t>
            </a:r>
          </a:p>
          <a:p>
            <a:r>
              <a:t>DUT output dBm Mean</a:t>
            </a:r>
          </a:p>
          <a:p>
            <a:pPr lvl="1"/>
            <a:r>
              <a:t>17.979728272269742</a:t>
            </a:r>
          </a:p>
          <a:p>
            <a:r>
              <a:t>DUT input dBm Mean</a:t>
            </a:r>
          </a:p>
          <a:p>
            <a:pPr lvl="1"/>
            <a:r>
              <a:t>18.499726432165559</a:t>
            </a:r>
          </a:p>
          <a:p>
            <a:r>
              <a:t>RMS Error </a:t>
            </a:r>
          </a:p>
          <a:p>
            <a:pPr lvl="1"/>
            <a:r>
              <a:t>0.076245953617173901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168.941</a:t>
            </a:r>
          </a:p>
          <a:p>
            <a:pPr lvl="1"/>
            <a:r>
              <a:t>Sampler 2: 168.941</a:t>
            </a:r>
          </a:p>
          <a:p>
            <a:r>
              <a:t>Sampler Offset (rather than -1)</a:t>
            </a:r>
          </a:p>
          <a:p>
            <a:pPr lvl="1"/>
            <a:r>
              <a:t>-3.9945688737066054</a:t>
            </a:r>
          </a:p>
          <a:p>
            <a:r>
              <a:t>Goodness Of fit </a:t>
            </a:r>
          </a:p>
          <a:p>
            <a:pPr lvl="1"/>
            <a:r>
              <a:t>0.13052111850616308</a:t>
            </a:r>
          </a:p>
          <a:p>
            <a:r>
              <a:t>Sampler 1 Range</a:t>
            </a:r>
          </a:p>
          <a:p>
            <a:pPr lvl="1"/>
            <a:r>
              <a:t>0.0035670805800000014</a:t>
            </a:r>
          </a:p>
          <a:p>
            <a:r>
              <a:t>Sampler 2 Range</a:t>
            </a:r>
          </a:p>
          <a:p>
            <a:pPr lvl="1"/>
            <a:r>
              <a:t>0.0024050320300000004</a:t>
            </a:r>
          </a:p>
          <a:p>
            <a:r>
              <a:t>DUT output dBm Mean</a:t>
            </a:r>
          </a:p>
          <a:p>
            <a:pPr lvl="1"/>
            <a:r>
              <a:t>17.990927457433074</a:t>
            </a:r>
          </a:p>
          <a:p>
            <a:r>
              <a:t>DUT input dBm Mean</a:t>
            </a:r>
          </a:p>
          <a:p>
            <a:pPr lvl="1"/>
            <a:r>
              <a:t>18.496039083491009</a:t>
            </a:r>
          </a:p>
          <a:p>
            <a:r>
              <a:t>RMS Error </a:t>
            </a:r>
          </a:p>
          <a:p>
            <a:pPr lvl="1"/>
            <a:r>
              <a:t>0.081203842967035492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198.427</a:t>
            </a:r>
          </a:p>
          <a:p>
            <a:pPr lvl="1"/>
            <a:r>
              <a:t>Sampler 2: 198.427</a:t>
            </a:r>
          </a:p>
          <a:p>
            <a:r>
              <a:t>Sampler Offset (rather than -1)</a:t>
            </a:r>
          </a:p>
          <a:p>
            <a:pPr lvl="1"/>
            <a:r>
              <a:t>-3.8763630508986635</a:t>
            </a:r>
          </a:p>
          <a:p>
            <a:r>
              <a:t>Goodness Of fit </a:t>
            </a:r>
          </a:p>
          <a:p>
            <a:pPr lvl="1"/>
            <a:r>
              <a:t>0.1149371538514076</a:t>
            </a:r>
          </a:p>
          <a:p>
            <a:r>
              <a:t>Sampler 1 Range</a:t>
            </a:r>
          </a:p>
          <a:p>
            <a:pPr lvl="1"/>
            <a:r>
              <a:t>0.0031735792000000002</a:t>
            </a:r>
          </a:p>
          <a:p>
            <a:r>
              <a:t>Sampler 2 Range</a:t>
            </a:r>
          </a:p>
          <a:p>
            <a:pPr lvl="1"/>
            <a:r>
              <a:t>0.0030626643799999999</a:t>
            </a:r>
          </a:p>
          <a:p>
            <a:r>
              <a:t>DUT output dBm Mean</a:t>
            </a:r>
          </a:p>
          <a:p>
            <a:pPr lvl="1"/>
            <a:r>
              <a:t>17.980571610075433</a:t>
            </a:r>
          </a:p>
          <a:p>
            <a:r>
              <a:t>DUT input dBm Mean</a:t>
            </a:r>
          </a:p>
          <a:p>
            <a:pPr lvl="1"/>
            <a:r>
              <a:t>18.489044197239501</a:t>
            </a:r>
          </a:p>
          <a:p>
            <a:r>
              <a:t>RMS Error </a:t>
            </a:r>
          </a:p>
          <a:p>
            <a:pPr lvl="1"/>
            <a:r>
              <a:t>0.071684782208899997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80.091</a:t>
            </a:r>
          </a:p>
          <a:p>
            <a:pPr lvl="1"/>
            <a:r>
              <a:t>Sampler 2: 80.091</a:t>
            </a:r>
          </a:p>
          <a:p>
            <a:r>
              <a:t>Sampler Offset (rather than -1)</a:t>
            </a:r>
          </a:p>
          <a:p>
            <a:pPr lvl="1"/>
            <a:r>
              <a:t>-1.7833932334195048</a:t>
            </a:r>
          </a:p>
          <a:p>
            <a:r>
              <a:t>Goodness Of fit </a:t>
            </a:r>
          </a:p>
          <a:p>
            <a:pPr lvl="1"/>
            <a:r>
              <a:t>0.22292412256725513</a:t>
            </a:r>
          </a:p>
          <a:p>
            <a:r>
              <a:t>Sampler 1 Range</a:t>
            </a:r>
          </a:p>
          <a:p>
            <a:pPr lvl="1"/>
            <a:r>
              <a:t>0.0099566262000000023</a:t>
            </a:r>
          </a:p>
          <a:p>
            <a:r>
              <a:t>Sampler 2 Range</a:t>
            </a:r>
          </a:p>
          <a:p>
            <a:pPr lvl="1"/>
            <a:r>
              <a:t>0.0051476555499999996</a:t>
            </a:r>
          </a:p>
          <a:p>
            <a:r>
              <a:t>DUT output dBm Mean</a:t>
            </a:r>
          </a:p>
          <a:p>
            <a:pPr lvl="1"/>
            <a:r>
              <a:t>19.95554321154037</a:t>
            </a:r>
          </a:p>
          <a:p>
            <a:r>
              <a:t>DUT input dBm Mean</a:t>
            </a:r>
          </a:p>
          <a:p>
            <a:pPr lvl="1"/>
            <a:r>
              <a:t>20.523195237583092</a:t>
            </a:r>
          </a:p>
          <a:p>
            <a:r>
              <a:t>RMS Error </a:t>
            </a:r>
          </a:p>
          <a:p>
            <a:pPr lvl="1"/>
            <a:r>
              <a:t>0.090494172337521869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70.338</a:t>
            </a:r>
          </a:p>
          <a:p>
            <a:pPr lvl="1"/>
            <a:r>
              <a:t>Sampler 2: 70.338</a:t>
            </a:r>
          </a:p>
          <a:p>
            <a:r>
              <a:t>Sampler Offset (rather than -1)</a:t>
            </a:r>
          </a:p>
          <a:p>
            <a:pPr lvl="1"/>
            <a:r>
              <a:t>-1.8291621486562746</a:t>
            </a:r>
          </a:p>
          <a:p>
            <a:r>
              <a:t>Goodness Of fit </a:t>
            </a:r>
          </a:p>
          <a:p>
            <a:pPr lvl="1"/>
            <a:r>
              <a:t>0.18718462838915534</a:t>
            </a:r>
          </a:p>
          <a:p>
            <a:r>
              <a:t>Sampler 1 Range</a:t>
            </a:r>
          </a:p>
          <a:p>
            <a:pPr lvl="1"/>
            <a:r>
              <a:t>0.0072822694399999992</a:t>
            </a:r>
          </a:p>
          <a:p>
            <a:r>
              <a:t>Sampler 2 Range</a:t>
            </a:r>
          </a:p>
          <a:p>
            <a:pPr lvl="1"/>
            <a:r>
              <a:t>0.0050997337400000009</a:t>
            </a:r>
          </a:p>
          <a:p>
            <a:r>
              <a:t>DUT output dBm Mean</a:t>
            </a:r>
          </a:p>
          <a:p>
            <a:pPr lvl="1"/>
            <a:r>
              <a:t>19.974841077824081</a:t>
            </a:r>
          </a:p>
          <a:p>
            <a:r>
              <a:t>DUT input dBm Mean</a:t>
            </a:r>
          </a:p>
          <a:p>
            <a:pPr lvl="1"/>
            <a:r>
              <a:t>20.410741244257153</a:t>
            </a:r>
          </a:p>
          <a:p>
            <a:r>
              <a:t>RMS Error </a:t>
            </a:r>
          </a:p>
          <a:p>
            <a:pPr lvl="1"/>
            <a:r>
              <a:t>0.087217606154270974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87.075</a:t>
            </a:r>
          </a:p>
          <a:p>
            <a:pPr lvl="1"/>
            <a:r>
              <a:t>Sampler 2: 87.075</a:t>
            </a:r>
          </a:p>
          <a:p>
            <a:r>
              <a:t>Sampler Offset (rather than -1)</a:t>
            </a:r>
          </a:p>
          <a:p>
            <a:pPr lvl="1"/>
            <a:r>
              <a:t>-2.1304944704038444</a:t>
            </a:r>
          </a:p>
          <a:p>
            <a:r>
              <a:t>Goodness Of fit </a:t>
            </a:r>
          </a:p>
          <a:p>
            <a:pPr lvl="1"/>
            <a:r>
              <a:t>0.10162944433110471</a:t>
            </a:r>
          </a:p>
          <a:p>
            <a:r>
              <a:t>Sampler 1 Range</a:t>
            </a:r>
          </a:p>
          <a:p>
            <a:pPr lvl="1"/>
            <a:r>
              <a:t>0.0053848223500000004</a:t>
            </a:r>
          </a:p>
          <a:p>
            <a:r>
              <a:t>Sampler 2 Range</a:t>
            </a:r>
          </a:p>
          <a:p>
            <a:pPr lvl="1"/>
            <a:r>
              <a:t>0.0055721395</a:t>
            </a:r>
          </a:p>
          <a:p>
            <a:r>
              <a:t>DUT output dBm Mean</a:t>
            </a:r>
          </a:p>
          <a:p>
            <a:pPr lvl="1"/>
            <a:r>
              <a:t>19.958332762146316</a:t>
            </a:r>
          </a:p>
          <a:p>
            <a:r>
              <a:t>DUT input dBm Mean</a:t>
            </a:r>
          </a:p>
          <a:p>
            <a:pPr lvl="1"/>
            <a:r>
              <a:t>20.41704446327611</a:t>
            </a:r>
          </a:p>
          <a:p>
            <a:r>
              <a:t>RMS Error </a:t>
            </a:r>
          </a:p>
          <a:p>
            <a:pPr lvl="1"/>
            <a:r>
              <a:t>0.063029620667743827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89.423</a:t>
            </a:r>
          </a:p>
          <a:p>
            <a:pPr lvl="1"/>
            <a:r>
              <a:t>Sampler 2: 89.423</a:t>
            </a:r>
          </a:p>
          <a:p>
            <a:r>
              <a:t>Sampler Offset (rather than -1)</a:t>
            </a:r>
          </a:p>
          <a:p>
            <a:pPr lvl="1"/>
            <a:r>
              <a:t>-2.106335392365799</a:t>
            </a:r>
          </a:p>
          <a:p>
            <a:r>
              <a:t>Goodness Of fit </a:t>
            </a:r>
          </a:p>
          <a:p>
            <a:pPr lvl="1"/>
            <a:r>
              <a:t>0.15735038926192754</a:t>
            </a:r>
          </a:p>
          <a:p>
            <a:r>
              <a:t>Sampler 1 Range</a:t>
            </a:r>
          </a:p>
          <a:p>
            <a:pPr lvl="1"/>
            <a:r>
              <a:t>0.0064317378999999997</a:t>
            </a:r>
          </a:p>
          <a:p>
            <a:r>
              <a:t>Sampler 2 Range</a:t>
            </a:r>
          </a:p>
          <a:p>
            <a:pPr lvl="1"/>
            <a:r>
              <a:t>0.0054199977599999997</a:t>
            </a:r>
          </a:p>
          <a:p>
            <a:r>
              <a:t>DUT output dBm Mean</a:t>
            </a:r>
          </a:p>
          <a:p>
            <a:pPr lvl="1"/>
            <a:r>
              <a:t>19.952081954735846</a:t>
            </a:r>
          </a:p>
          <a:p>
            <a:r>
              <a:t>DUT input dBm Mean</a:t>
            </a:r>
          </a:p>
          <a:p>
            <a:pPr lvl="1"/>
            <a:r>
              <a:t>20.47927202142354</a:t>
            </a:r>
          </a:p>
          <a:p>
            <a:r>
              <a:t>RMS Error </a:t>
            </a:r>
          </a:p>
          <a:p>
            <a:pPr lvl="1"/>
            <a:r>
              <a:t>0.073491229978221634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81.877</a:t>
            </a:r>
          </a:p>
          <a:p>
            <a:pPr lvl="1"/>
            <a:r>
              <a:t>Sampler 2: 81.877</a:t>
            </a:r>
          </a:p>
          <a:p>
            <a:r>
              <a:t>Sampler Offset (rather than -1)</a:t>
            </a:r>
          </a:p>
          <a:p>
            <a:pPr lvl="1"/>
            <a:r>
              <a:t>-2.2022823700359537</a:t>
            </a:r>
          </a:p>
          <a:p>
            <a:r>
              <a:t>Goodness Of fit </a:t>
            </a:r>
          </a:p>
          <a:p>
            <a:pPr lvl="1"/>
            <a:r>
              <a:t>0.19718442534974992</a:t>
            </a:r>
          </a:p>
          <a:p>
            <a:r>
              <a:t>Sampler 1 Range</a:t>
            </a:r>
          </a:p>
          <a:p>
            <a:pPr lvl="1"/>
            <a:r>
              <a:t>0.0076628337100000006</a:t>
            </a:r>
          </a:p>
          <a:p>
            <a:r>
              <a:t>Sampler 2 Range</a:t>
            </a:r>
          </a:p>
          <a:p>
            <a:pPr lvl="1"/>
            <a:r>
              <a:t>0.0048594526300000003</a:t>
            </a:r>
          </a:p>
          <a:p>
            <a:r>
              <a:t>DUT output dBm Mean</a:t>
            </a:r>
          </a:p>
          <a:p>
            <a:pPr lvl="1"/>
            <a:r>
              <a:t>19.977352177736257</a:t>
            </a:r>
          </a:p>
          <a:p>
            <a:r>
              <a:t>DUT input dBm Mean</a:t>
            </a:r>
          </a:p>
          <a:p>
            <a:pPr lvl="1"/>
            <a:r>
              <a:t>20.424458351729022</a:t>
            </a:r>
          </a:p>
          <a:p>
            <a:r>
              <a:t>RMS Error </a:t>
            </a:r>
          </a:p>
          <a:p>
            <a:pPr lvl="1"/>
            <a:r>
              <a:t>0.083861678203287007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B833-5BA8-2D1E-0242-D537B8B31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8BD0-E927-FB7E-806D-24EF83C1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2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7D94D-B985-993D-00FA-0C30311CE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643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3184598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89.522</a:t>
            </a:r>
          </a:p>
          <a:p>
            <a:pPr lvl="1"/>
            <a:r>
              <a:t>Sampler 2: 89.522</a:t>
            </a:r>
          </a:p>
          <a:p>
            <a:r>
              <a:t>Sampler Offset (rather than -1)</a:t>
            </a:r>
          </a:p>
          <a:p>
            <a:pPr lvl="1"/>
            <a:r>
              <a:t>-2.0673403987405568</a:t>
            </a:r>
          </a:p>
          <a:p>
            <a:r>
              <a:t>Goodness Of fit </a:t>
            </a:r>
          </a:p>
          <a:p>
            <a:pPr lvl="1"/>
            <a:r>
              <a:t>0.11604552506504849</a:t>
            </a:r>
          </a:p>
          <a:p>
            <a:r>
              <a:t>Sampler 1 Range</a:t>
            </a:r>
          </a:p>
          <a:p>
            <a:pPr lvl="1"/>
            <a:r>
              <a:t>0.0068900518300000005</a:t>
            </a:r>
          </a:p>
          <a:p>
            <a:r>
              <a:t>Sampler 2 Range</a:t>
            </a:r>
          </a:p>
          <a:p>
            <a:pPr lvl="1"/>
            <a:r>
              <a:t>0.0055399417900000008</a:t>
            </a:r>
          </a:p>
          <a:p>
            <a:r>
              <a:t>DUT output dBm Mean</a:t>
            </a:r>
          </a:p>
          <a:p>
            <a:pPr lvl="1"/>
            <a:r>
              <a:t>19.994615322026846</a:t>
            </a:r>
          </a:p>
          <a:p>
            <a:r>
              <a:t>DUT input dBm Mean</a:t>
            </a:r>
          </a:p>
          <a:p>
            <a:pPr lvl="1"/>
            <a:r>
              <a:t>20.484890337680568</a:t>
            </a:r>
          </a:p>
          <a:p>
            <a:r>
              <a:t>RMS Error </a:t>
            </a:r>
          </a:p>
          <a:p>
            <a:pPr lvl="1"/>
            <a:r>
              <a:t>0.067950822157031882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76.057</a:t>
            </a:r>
          </a:p>
          <a:p>
            <a:pPr lvl="1"/>
            <a:r>
              <a:t>Sampler 2: 76.057</a:t>
            </a:r>
          </a:p>
          <a:p>
            <a:r>
              <a:t>Sampler Offset (rather than -1)</a:t>
            </a:r>
          </a:p>
          <a:p>
            <a:pPr lvl="1"/>
            <a:r>
              <a:t>-1.9781541987939746</a:t>
            </a:r>
          </a:p>
          <a:p>
            <a:r>
              <a:t>Goodness Of fit </a:t>
            </a:r>
          </a:p>
          <a:p>
            <a:pPr lvl="1"/>
            <a:r>
              <a:t>0.12844668961432607</a:t>
            </a:r>
          </a:p>
          <a:p>
            <a:r>
              <a:t>Sampler 1 Range</a:t>
            </a:r>
          </a:p>
          <a:p>
            <a:pPr lvl="1"/>
            <a:r>
              <a:t>0.0067455398900000008</a:t>
            </a:r>
          </a:p>
          <a:p>
            <a:r>
              <a:t>Sampler 2 Range</a:t>
            </a:r>
          </a:p>
          <a:p>
            <a:pPr lvl="1"/>
            <a:r>
              <a:t>0.0056047476999999991</a:t>
            </a:r>
          </a:p>
          <a:p>
            <a:r>
              <a:t>DUT output dBm Mean</a:t>
            </a:r>
          </a:p>
          <a:p>
            <a:pPr lvl="1"/>
            <a:r>
              <a:t>19.96827742226974</a:t>
            </a:r>
          </a:p>
          <a:p>
            <a:r>
              <a:t>DUT input dBm Mean</a:t>
            </a:r>
          </a:p>
          <a:p>
            <a:pPr lvl="1"/>
            <a:r>
              <a:t>20.490608598832225</a:t>
            </a:r>
          </a:p>
          <a:p>
            <a:r>
              <a:t>RMS Error </a:t>
            </a:r>
          </a:p>
          <a:p>
            <a:pPr lvl="1"/>
            <a:r>
              <a:t>0.069466858598435502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73.617</a:t>
            </a:r>
          </a:p>
          <a:p>
            <a:pPr lvl="1"/>
            <a:r>
              <a:t>Sampler 2: 73.617</a:t>
            </a:r>
          </a:p>
          <a:p>
            <a:r>
              <a:t>Sampler Offset (rather than -1)</a:t>
            </a:r>
          </a:p>
          <a:p>
            <a:pPr lvl="1"/>
            <a:r>
              <a:t>-1.8937555063853893</a:t>
            </a:r>
          </a:p>
          <a:p>
            <a:r>
              <a:t>Goodness Of fit </a:t>
            </a:r>
          </a:p>
          <a:p>
            <a:pPr lvl="1"/>
            <a:r>
              <a:t>0.11132815065005472</a:t>
            </a:r>
          </a:p>
          <a:p>
            <a:r>
              <a:t>Sampler 1 Range</a:t>
            </a:r>
          </a:p>
          <a:p>
            <a:pPr lvl="1"/>
            <a:r>
              <a:t>0.0078562109700000011</a:t>
            </a:r>
          </a:p>
          <a:p>
            <a:r>
              <a:t>Sampler 2 Range</a:t>
            </a:r>
          </a:p>
          <a:p>
            <a:pPr lvl="1"/>
            <a:r>
              <a:t>0.0051166942600000005</a:t>
            </a:r>
          </a:p>
          <a:p>
            <a:r>
              <a:t>DUT output dBm Mean</a:t>
            </a:r>
          </a:p>
          <a:p>
            <a:pPr lvl="1"/>
            <a:r>
              <a:t>19.988452007433072</a:t>
            </a:r>
          </a:p>
          <a:p>
            <a:r>
              <a:t>DUT input dBm Mean</a:t>
            </a:r>
          </a:p>
          <a:p>
            <a:pPr lvl="1"/>
            <a:r>
              <a:t>20.497250916824342</a:t>
            </a:r>
          </a:p>
          <a:p>
            <a:r>
              <a:t>RMS Error </a:t>
            </a:r>
          </a:p>
          <a:p>
            <a:pPr lvl="1"/>
            <a:r>
              <a:t>0.073917963082149055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91.997</a:t>
            </a:r>
          </a:p>
          <a:p>
            <a:pPr lvl="1"/>
            <a:r>
              <a:t>Sampler 2: 91.997</a:t>
            </a:r>
          </a:p>
          <a:p>
            <a:r>
              <a:t>Sampler Offset (rather than -1)</a:t>
            </a:r>
          </a:p>
          <a:p>
            <a:pPr lvl="1"/>
            <a:r>
              <a:t>-1.9643302205558519</a:t>
            </a:r>
          </a:p>
          <a:p>
            <a:r>
              <a:t>Goodness Of fit </a:t>
            </a:r>
          </a:p>
          <a:p>
            <a:pPr lvl="1"/>
            <a:r>
              <a:t>0.12011522293361279</a:t>
            </a:r>
          </a:p>
          <a:p>
            <a:r>
              <a:t>Sampler 1 Range</a:t>
            </a:r>
          </a:p>
          <a:p>
            <a:pPr lvl="1"/>
            <a:r>
              <a:t>0.00660045821</a:t>
            </a:r>
          </a:p>
          <a:p>
            <a:r>
              <a:t>Sampler 2 Range</a:t>
            </a:r>
          </a:p>
          <a:p>
            <a:pPr lvl="1"/>
            <a:r>
              <a:t>0.006531292670000001</a:t>
            </a:r>
          </a:p>
          <a:p>
            <a:r>
              <a:t>DUT output dBm Mean</a:t>
            </a:r>
          </a:p>
          <a:p>
            <a:pPr lvl="1"/>
            <a:r>
              <a:t>19.970183193408769</a:t>
            </a:r>
          </a:p>
          <a:p>
            <a:r>
              <a:t>DUT input dBm Mean</a:t>
            </a:r>
          </a:p>
          <a:p>
            <a:pPr lvl="1"/>
            <a:r>
              <a:t>20.479517863906167</a:t>
            </a:r>
          </a:p>
          <a:p>
            <a:r>
              <a:t>RMS Error </a:t>
            </a:r>
          </a:p>
          <a:p>
            <a:pPr lvl="1"/>
            <a:r>
              <a:t>0.073786194884650866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66.760</a:t>
            </a:r>
          </a:p>
          <a:p>
            <a:pPr lvl="1"/>
            <a:r>
              <a:t>Sampler 2: 66.760</a:t>
            </a:r>
          </a:p>
          <a:p>
            <a:r>
              <a:t>Sampler Offset (rather than -1)</a:t>
            </a:r>
          </a:p>
          <a:p>
            <a:pPr lvl="1"/>
            <a:r>
              <a:t>-5.6880115650272947</a:t>
            </a:r>
          </a:p>
          <a:p>
            <a:r>
              <a:t>Goodness Of fit </a:t>
            </a:r>
          </a:p>
          <a:p>
            <a:pPr lvl="1"/>
            <a:r>
              <a:t>0.18476044191666913</a:t>
            </a:r>
          </a:p>
          <a:p>
            <a:r>
              <a:t>Sampler 1 Range</a:t>
            </a:r>
          </a:p>
          <a:p>
            <a:pPr lvl="1"/>
            <a:r>
              <a:t>0.0099674870000000006</a:t>
            </a:r>
          </a:p>
          <a:p>
            <a:r>
              <a:t>Sampler 2 Range</a:t>
            </a:r>
          </a:p>
          <a:p>
            <a:pPr lvl="1"/>
            <a:r>
              <a:t>0.0085527537999999965</a:t>
            </a:r>
          </a:p>
          <a:p>
            <a:r>
              <a:t>DUT output dBm Mean</a:t>
            </a:r>
          </a:p>
          <a:p>
            <a:pPr lvl="1"/>
            <a:r>
              <a:t>11.976901648866415</a:t>
            </a:r>
          </a:p>
          <a:p>
            <a:r>
              <a:t>DUT input dBm Mean</a:t>
            </a:r>
          </a:p>
          <a:p>
            <a:pPr lvl="1"/>
            <a:r>
              <a:t>12.353844049913482</a:t>
            </a:r>
          </a:p>
          <a:p>
            <a:r>
              <a:t>RMS Error </a:t>
            </a:r>
          </a:p>
          <a:p>
            <a:pPr lvl="1"/>
            <a:r>
              <a:t>0.088239280012482157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94.663</a:t>
            </a:r>
          </a:p>
          <a:p>
            <a:pPr lvl="1"/>
            <a:r>
              <a:t>Sampler 2: 94.663</a:t>
            </a:r>
          </a:p>
          <a:p>
            <a:r>
              <a:t>Sampler Offset (rather than -1)</a:t>
            </a:r>
          </a:p>
          <a:p>
            <a:pPr lvl="1"/>
            <a:r>
              <a:t>-6.8303293882515499</a:t>
            </a:r>
          </a:p>
          <a:p>
            <a:r>
              <a:t>Goodness Of fit </a:t>
            </a:r>
          </a:p>
          <a:p>
            <a:pPr lvl="1"/>
            <a:r>
              <a:t>0.2138262246730534</a:t>
            </a:r>
          </a:p>
          <a:p>
            <a:r>
              <a:t>Sampler 1 Range</a:t>
            </a:r>
          </a:p>
          <a:p>
            <a:pPr lvl="1"/>
            <a:r>
              <a:t>0.013187516100000005</a:t>
            </a:r>
          </a:p>
          <a:p>
            <a:r>
              <a:t>Sampler 2 Range</a:t>
            </a:r>
          </a:p>
          <a:p>
            <a:pPr lvl="1"/>
            <a:r>
              <a:t>0.0093026511999999978</a:t>
            </a:r>
          </a:p>
          <a:p>
            <a:r>
              <a:t>DUT output dBm Mean</a:t>
            </a:r>
          </a:p>
          <a:p>
            <a:pPr lvl="1"/>
            <a:r>
              <a:t>11.958798698207039</a:t>
            </a:r>
          </a:p>
          <a:p>
            <a:r>
              <a:t>DUT input dBm Mean</a:t>
            </a:r>
          </a:p>
          <a:p>
            <a:pPr lvl="1"/>
            <a:r>
              <a:t>12.513336070916427</a:t>
            </a:r>
          </a:p>
          <a:p>
            <a:r>
              <a:t>RMS Error </a:t>
            </a:r>
          </a:p>
          <a:p>
            <a:pPr lvl="1"/>
            <a:r>
              <a:t>0.10041585923039231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61.667</a:t>
            </a:r>
          </a:p>
          <a:p>
            <a:pPr lvl="1"/>
            <a:r>
              <a:t>Sampler 2: 61.667</a:t>
            </a:r>
          </a:p>
          <a:p>
            <a:r>
              <a:t>Sampler Offset (rather than -1)</a:t>
            </a:r>
          </a:p>
          <a:p>
            <a:pPr lvl="1"/>
            <a:r>
              <a:t>-5.0440716382651543</a:t>
            </a:r>
          </a:p>
          <a:p>
            <a:r>
              <a:t>Goodness Of fit </a:t>
            </a:r>
          </a:p>
          <a:p>
            <a:pPr lvl="1"/>
            <a:r>
              <a:t>0.22669171708396313</a:t>
            </a:r>
          </a:p>
          <a:p>
            <a:r>
              <a:t>Sampler 1 Range</a:t>
            </a:r>
          </a:p>
          <a:p>
            <a:pPr lvl="1"/>
            <a:r>
              <a:t>0.011118621100000003</a:t>
            </a:r>
          </a:p>
          <a:p>
            <a:r>
              <a:t>Sampler 2 Range</a:t>
            </a:r>
          </a:p>
          <a:p>
            <a:pPr lvl="1"/>
            <a:r>
              <a:t>0.0092697392999999996</a:t>
            </a:r>
          </a:p>
          <a:p>
            <a:r>
              <a:t>DUT output dBm Mean</a:t>
            </a:r>
          </a:p>
          <a:p>
            <a:pPr lvl="1"/>
            <a:r>
              <a:t>11.997153467824084</a:t>
            </a:r>
          </a:p>
          <a:p>
            <a:r>
              <a:t>DUT input dBm Mean</a:t>
            </a:r>
          </a:p>
          <a:p>
            <a:pPr lvl="1"/>
            <a:r>
              <a:t>12.418875077590487</a:t>
            </a:r>
          </a:p>
          <a:p>
            <a:r>
              <a:t>RMS Error </a:t>
            </a:r>
          </a:p>
          <a:p>
            <a:pPr lvl="1"/>
            <a:r>
              <a:t>0.092326392638123672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74.679</a:t>
            </a:r>
          </a:p>
          <a:p>
            <a:pPr lvl="1"/>
            <a:r>
              <a:t>Sampler 2: 74.679</a:t>
            </a:r>
          </a:p>
          <a:p>
            <a:r>
              <a:t>Sampler Offset (rather than -1)</a:t>
            </a:r>
          </a:p>
          <a:p>
            <a:pPr lvl="1"/>
            <a:r>
              <a:t>-6.1199013076493829</a:t>
            </a:r>
          </a:p>
          <a:p>
            <a:r>
              <a:t>Goodness Of fit </a:t>
            </a:r>
          </a:p>
          <a:p>
            <a:pPr lvl="1"/>
            <a:r>
              <a:t>0.10056266441407705</a:t>
            </a:r>
          </a:p>
          <a:p>
            <a:r>
              <a:t>Sampler 1 Range</a:t>
            </a:r>
          </a:p>
          <a:p>
            <a:pPr lvl="1"/>
            <a:r>
              <a:t>0.0098907387999999964</a:t>
            </a:r>
          </a:p>
          <a:p>
            <a:r>
              <a:t>Sampler 2 Range</a:t>
            </a:r>
          </a:p>
          <a:p>
            <a:pPr lvl="1"/>
            <a:r>
              <a:t>0.0087076105000000042</a:t>
            </a:r>
          </a:p>
          <a:p>
            <a:r>
              <a:t>DUT output dBm Mean</a:t>
            </a:r>
          </a:p>
          <a:p>
            <a:pPr lvl="1"/>
            <a:r>
              <a:t>11.975856498812982</a:t>
            </a:r>
          </a:p>
          <a:p>
            <a:r>
              <a:t>DUT input dBm Mean</a:t>
            </a:r>
          </a:p>
          <a:p>
            <a:pPr lvl="1"/>
            <a:r>
              <a:t>12.420220629942779</a:t>
            </a:r>
          </a:p>
          <a:p>
            <a:r>
              <a:t>RMS Error </a:t>
            </a:r>
          </a:p>
          <a:p>
            <a:pPr lvl="1"/>
            <a:r>
              <a:t>0.076218784734045614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75.018</a:t>
            </a:r>
          </a:p>
          <a:p>
            <a:pPr lvl="1"/>
            <a:r>
              <a:t>Sampler 2: 75.018</a:t>
            </a:r>
          </a:p>
          <a:p>
            <a:r>
              <a:t>Sampler Offset (rather than -1)</a:t>
            </a:r>
          </a:p>
          <a:p>
            <a:pPr lvl="1"/>
            <a:r>
              <a:t>-5.8380220928567175</a:t>
            </a:r>
          </a:p>
          <a:p>
            <a:r>
              <a:t>Goodness Of fit </a:t>
            </a:r>
          </a:p>
          <a:p>
            <a:pPr lvl="1"/>
            <a:r>
              <a:t>0.24329604226485355</a:t>
            </a:r>
          </a:p>
          <a:p>
            <a:r>
              <a:t>Sampler 1 Range</a:t>
            </a:r>
          </a:p>
          <a:p>
            <a:pPr lvl="1"/>
            <a:r>
              <a:t>0.0106039915</a:t>
            </a:r>
          </a:p>
          <a:p>
            <a:r>
              <a:t>Sampler 2 Range</a:t>
            </a:r>
          </a:p>
          <a:p>
            <a:pPr lvl="1"/>
            <a:r>
              <a:t>0.0091782476999999994</a:t>
            </a:r>
          </a:p>
          <a:p>
            <a:r>
              <a:t>DUT output dBm Mean</a:t>
            </a:r>
          </a:p>
          <a:p>
            <a:pPr lvl="1"/>
            <a:r>
              <a:t>11.969014041402515</a:t>
            </a:r>
          </a:p>
          <a:p>
            <a:r>
              <a:t>DUT input dBm Mean</a:t>
            </a:r>
          </a:p>
          <a:p>
            <a:pPr lvl="1"/>
            <a:r>
              <a:t>12.486833688090208</a:t>
            </a:r>
          </a:p>
          <a:p>
            <a:r>
              <a:t>RMS Error </a:t>
            </a:r>
          </a:p>
          <a:p>
            <a:pPr lvl="1"/>
            <a:r>
              <a:t>0.096545171826482409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84.396</a:t>
            </a:r>
          </a:p>
          <a:p>
            <a:pPr lvl="1"/>
            <a:r>
              <a:t>Sampler 2: 84.396</a:t>
            </a:r>
          </a:p>
          <a:p>
            <a:r>
              <a:t>Sampler Offset (rather than -1)</a:t>
            </a:r>
          </a:p>
          <a:p>
            <a:pPr lvl="1"/>
            <a:r>
              <a:t>-7.4200654359879632</a:t>
            </a:r>
          </a:p>
          <a:p>
            <a:r>
              <a:t>Goodness Of fit </a:t>
            </a:r>
          </a:p>
          <a:p>
            <a:pPr lvl="1"/>
            <a:r>
              <a:t>0.17628099120729876</a:t>
            </a:r>
          </a:p>
          <a:p>
            <a:r>
              <a:t>Sampler 1 Range</a:t>
            </a:r>
          </a:p>
          <a:p>
            <a:pPr lvl="1"/>
            <a:r>
              <a:t>0.011907188299999996</a:t>
            </a:r>
          </a:p>
          <a:p>
            <a:r>
              <a:t>Sampler 2 Range</a:t>
            </a:r>
          </a:p>
          <a:p>
            <a:pPr lvl="1"/>
            <a:r>
              <a:t>0.0077487691999999983</a:t>
            </a:r>
          </a:p>
          <a:p>
            <a:r>
              <a:t>DUT output dBm Mean</a:t>
            </a:r>
          </a:p>
          <a:p>
            <a:pPr lvl="1"/>
            <a:r>
              <a:t>11.992998894402925</a:t>
            </a:r>
          </a:p>
          <a:p>
            <a:r>
              <a:t>DUT input dBm Mean</a:t>
            </a:r>
          </a:p>
          <a:p>
            <a:pPr lvl="1"/>
            <a:r>
              <a:t>12.428040351729027</a:t>
            </a:r>
          </a:p>
          <a:p>
            <a:r>
              <a:t>RMS Error </a:t>
            </a:r>
          </a:p>
          <a:p>
            <a:pPr lvl="1"/>
            <a:r>
              <a:t>0.10747931594289079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43CD-969A-629F-0FAC-82331C8F6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1001-8551-19B5-146F-C63A6C24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3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A3AF2B-614A-B227-6886-FD3ADF53A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67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3057888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86.722</a:t>
            </a:r>
          </a:p>
          <a:p>
            <a:pPr lvl="1"/>
            <a:r>
              <a:t>Sampler 2: 86.722</a:t>
            </a:r>
          </a:p>
          <a:p>
            <a:r>
              <a:t>Sampler Offset (rather than -1)</a:t>
            </a:r>
          </a:p>
          <a:p>
            <a:pPr lvl="1"/>
            <a:r>
              <a:t>-6.6970425494794377</a:t>
            </a:r>
          </a:p>
          <a:p>
            <a:r>
              <a:t>Goodness Of fit </a:t>
            </a:r>
          </a:p>
          <a:p>
            <a:pPr lvl="1"/>
            <a:r>
              <a:t>0.18173085854158388</a:t>
            </a:r>
          </a:p>
          <a:p>
            <a:r>
              <a:t>Sampler 1 Range</a:t>
            </a:r>
          </a:p>
          <a:p>
            <a:pPr lvl="1"/>
            <a:r>
              <a:t>0.011482643899999999</a:t>
            </a:r>
          </a:p>
          <a:p>
            <a:r>
              <a:t>Sampler 2 Range</a:t>
            </a:r>
          </a:p>
          <a:p>
            <a:pPr lvl="1"/>
            <a:r>
              <a:t>0.0091563532000000017</a:t>
            </a:r>
          </a:p>
          <a:p>
            <a:r>
              <a:t>DUT output dBm Mean</a:t>
            </a:r>
          </a:p>
          <a:p>
            <a:pPr lvl="1"/>
            <a:r>
              <a:t>12.017527838693509</a:t>
            </a:r>
          </a:p>
          <a:p>
            <a:r>
              <a:t>DUT input dBm Mean</a:t>
            </a:r>
          </a:p>
          <a:p>
            <a:pPr lvl="1"/>
            <a:r>
              <a:t>12.502356837680573</a:t>
            </a:r>
          </a:p>
          <a:p>
            <a:r>
              <a:t>RMS Error </a:t>
            </a:r>
          </a:p>
          <a:p>
            <a:pPr lvl="1"/>
            <a:r>
              <a:t>0.087542582994581453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87.955</a:t>
            </a:r>
          </a:p>
          <a:p>
            <a:pPr lvl="1"/>
            <a:r>
              <a:t>Sampler 2: 87.955</a:t>
            </a:r>
          </a:p>
          <a:p>
            <a:r>
              <a:t>Sampler Offset (rather than -1)</a:t>
            </a:r>
          </a:p>
          <a:p>
            <a:pPr lvl="1"/>
            <a:r>
              <a:t>-7.3736826207839021</a:t>
            </a:r>
          </a:p>
          <a:p>
            <a:r>
              <a:t>Goodness Of fit </a:t>
            </a:r>
          </a:p>
          <a:p>
            <a:pPr lvl="1"/>
            <a:r>
              <a:t>0.18339597467878327</a:t>
            </a:r>
          </a:p>
          <a:p>
            <a:r>
              <a:t>Sampler 1 Range</a:t>
            </a:r>
          </a:p>
          <a:p>
            <a:pPr lvl="1"/>
            <a:r>
              <a:t>0.0111880559</a:t>
            </a:r>
          </a:p>
          <a:p>
            <a:r>
              <a:t>Sampler 2 Range</a:t>
            </a:r>
          </a:p>
          <a:p>
            <a:pPr lvl="1"/>
            <a:r>
              <a:t>0.008962076200000002</a:t>
            </a:r>
          </a:p>
          <a:p>
            <a:r>
              <a:t>DUT output dBm Mean</a:t>
            </a:r>
          </a:p>
          <a:p>
            <a:pPr lvl="1"/>
            <a:r>
              <a:t>11.994101038936408</a:t>
            </a:r>
          </a:p>
          <a:p>
            <a:r>
              <a:t>DUT input dBm Mean</a:t>
            </a:r>
          </a:p>
          <a:p>
            <a:pPr lvl="1"/>
            <a:r>
              <a:t>12.505068598832226</a:t>
            </a:r>
          </a:p>
          <a:p>
            <a:r>
              <a:t>RMS Error </a:t>
            </a:r>
          </a:p>
          <a:p>
            <a:pPr lvl="1"/>
            <a:r>
              <a:t>0.10491843396305751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64.690</a:t>
            </a:r>
          </a:p>
          <a:p>
            <a:pPr lvl="1"/>
            <a:r>
              <a:t>Sampler 2: 64.690</a:t>
            </a:r>
          </a:p>
          <a:p>
            <a:r>
              <a:t>Sampler Offset (rather than -1)</a:t>
            </a:r>
          </a:p>
          <a:p>
            <a:pPr lvl="1"/>
            <a:r>
              <a:t>-5.3697501669120076</a:t>
            </a:r>
          </a:p>
          <a:p>
            <a:r>
              <a:t>Goodness Of fit </a:t>
            </a:r>
          </a:p>
          <a:p>
            <a:pPr lvl="1"/>
            <a:r>
              <a:t>0.19732748572235528</a:t>
            </a:r>
          </a:p>
          <a:p>
            <a:r>
              <a:t>Sampler 1 Range</a:t>
            </a:r>
          </a:p>
          <a:p>
            <a:pPr lvl="1"/>
            <a:r>
              <a:t>0.011225161599999998</a:t>
            </a:r>
          </a:p>
          <a:p>
            <a:r>
              <a:t>Sampler 2 Range</a:t>
            </a:r>
          </a:p>
          <a:p>
            <a:pPr lvl="1"/>
            <a:r>
              <a:t>0.0087220051000000062</a:t>
            </a:r>
          </a:p>
          <a:p>
            <a:r>
              <a:t>DUT output dBm Mean</a:t>
            </a:r>
          </a:p>
          <a:p>
            <a:pPr lvl="1"/>
            <a:r>
              <a:t>12.004443240766403</a:t>
            </a:r>
          </a:p>
          <a:p>
            <a:r>
              <a:t>DUT input dBm Mean</a:t>
            </a:r>
          </a:p>
          <a:p>
            <a:pPr lvl="1"/>
            <a:r>
              <a:t>12.503734083491009</a:t>
            </a:r>
          </a:p>
          <a:p>
            <a:r>
              <a:t>RMS Error </a:t>
            </a:r>
          </a:p>
          <a:p>
            <a:pPr lvl="1"/>
            <a:r>
              <a:t>0.10120905586675095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6.170</a:t>
            </a:r>
          </a:p>
          <a:p>
            <a:pPr lvl="1"/>
            <a:r>
              <a:t>Sampler 2: 6.170</a:t>
            </a:r>
          </a:p>
          <a:p>
            <a:r>
              <a:t>Sampler Offset (rather than -1)</a:t>
            </a:r>
          </a:p>
          <a:p>
            <a:pPr lvl="1"/>
            <a:r>
              <a:t>-0.3696642513253805</a:t>
            </a:r>
          </a:p>
          <a:p>
            <a:r>
              <a:t>Goodness Of fit </a:t>
            </a:r>
          </a:p>
          <a:p>
            <a:pPr lvl="1"/>
            <a:r>
              <a:t>0.56237072846839786</a:t>
            </a:r>
          </a:p>
          <a:p>
            <a:r>
              <a:t>Sampler 1 Range</a:t>
            </a:r>
          </a:p>
          <a:p>
            <a:pPr lvl="1"/>
            <a:r>
              <a:t>0.010881632800000006</a:t>
            </a:r>
          </a:p>
          <a:p>
            <a:r>
              <a:t>Sampler 2 Range</a:t>
            </a:r>
          </a:p>
          <a:p>
            <a:pPr lvl="1"/>
            <a:r>
              <a:t>0.010130398300000003</a:t>
            </a:r>
          </a:p>
          <a:p>
            <a:r>
              <a:t>DUT output dBm Mean</a:t>
            </a:r>
          </a:p>
          <a:p>
            <a:pPr lvl="1"/>
            <a:r>
              <a:t>11.992064560075432</a:t>
            </a:r>
          </a:p>
          <a:p>
            <a:r>
              <a:t>DUT input dBm Mean</a:t>
            </a:r>
          </a:p>
          <a:p>
            <a:pPr lvl="1"/>
            <a:r>
              <a:t>12.492317363906171</a:t>
            </a:r>
          </a:p>
          <a:p>
            <a:r>
              <a:t>RMS Error </a:t>
            </a:r>
          </a:p>
          <a:p>
            <a:pPr lvl="1"/>
            <a:r>
              <a:t>0.1557529181148937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47.690</a:t>
            </a:r>
          </a:p>
          <a:p>
            <a:pPr lvl="1"/>
            <a:r>
              <a:t>Sampler 2: 47.690</a:t>
            </a:r>
          </a:p>
          <a:p>
            <a:r>
              <a:t>Sampler Offset (rather than -1)</a:t>
            </a:r>
          </a:p>
          <a:p>
            <a:pPr lvl="1"/>
            <a:r>
              <a:t>-4.3166076460610245</a:t>
            </a:r>
          </a:p>
          <a:p>
            <a:r>
              <a:t>Goodness Of fit </a:t>
            </a:r>
          </a:p>
          <a:p>
            <a:pPr lvl="1"/>
            <a:r>
              <a:t>0.18432646997192403</a:t>
            </a:r>
          </a:p>
          <a:p>
            <a:r>
              <a:t>Sampler 1 Range</a:t>
            </a:r>
          </a:p>
          <a:p>
            <a:pPr lvl="1"/>
            <a:r>
              <a:t>0.015155860699999996</a:t>
            </a:r>
          </a:p>
          <a:p>
            <a:r>
              <a:t>Sampler 2 Range</a:t>
            </a:r>
          </a:p>
          <a:p>
            <a:pPr lvl="1"/>
            <a:r>
              <a:t>0.0131941582</a:t>
            </a:r>
          </a:p>
          <a:p>
            <a:r>
              <a:t>DUT output dBm Mean</a:t>
            </a:r>
          </a:p>
          <a:p>
            <a:pPr lvl="1"/>
            <a:r>
              <a:t>13.931799315533082</a:t>
            </a:r>
          </a:p>
          <a:p>
            <a:r>
              <a:t>DUT input dBm Mean</a:t>
            </a:r>
          </a:p>
          <a:p>
            <a:pPr lvl="1"/>
            <a:r>
              <a:t>14.31060671658015</a:t>
            </a:r>
          </a:p>
          <a:p>
            <a:r>
              <a:t>RMS Error </a:t>
            </a:r>
          </a:p>
          <a:p>
            <a:pPr lvl="1"/>
            <a:r>
              <a:t>0.089423195932687521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79.159</a:t>
            </a:r>
          </a:p>
          <a:p>
            <a:pPr lvl="1"/>
            <a:r>
              <a:t>Sampler 2: 79.159</a:t>
            </a:r>
          </a:p>
          <a:p>
            <a:r>
              <a:t>Sampler Offset (rather than -1)</a:t>
            </a:r>
          </a:p>
          <a:p>
            <a:pPr lvl="1"/>
            <a:r>
              <a:t>-6.3322023033420027</a:t>
            </a:r>
          </a:p>
          <a:p>
            <a:r>
              <a:t>Goodness Of fit </a:t>
            </a:r>
          </a:p>
          <a:p>
            <a:pPr lvl="1"/>
            <a:r>
              <a:t>0.17206327346213404</a:t>
            </a:r>
          </a:p>
          <a:p>
            <a:r>
              <a:t>Sampler 1 Range</a:t>
            </a:r>
          </a:p>
          <a:p>
            <a:pPr lvl="1"/>
            <a:r>
              <a:t>0.0188729724</a:t>
            </a:r>
          </a:p>
          <a:p>
            <a:r>
              <a:t>Sampler 2 Range</a:t>
            </a:r>
          </a:p>
          <a:p>
            <a:pPr lvl="1"/>
            <a:r>
              <a:t>0.0139264305</a:t>
            </a:r>
          </a:p>
          <a:p>
            <a:r>
              <a:t>DUT output dBm Mean</a:t>
            </a:r>
          </a:p>
          <a:p>
            <a:pPr lvl="1"/>
            <a:r>
              <a:t>13.916250781540374</a:t>
            </a:r>
          </a:p>
          <a:p>
            <a:r>
              <a:t>DUT input dBm Mean</a:t>
            </a:r>
          </a:p>
          <a:p>
            <a:pPr lvl="1"/>
            <a:r>
              <a:t>14.471695737583095</a:t>
            </a:r>
          </a:p>
          <a:p>
            <a:r>
              <a:t>RMS Error </a:t>
            </a:r>
          </a:p>
          <a:p>
            <a:pPr lvl="1"/>
            <a:r>
              <a:t>0.094699214205582277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46.417</a:t>
            </a:r>
          </a:p>
          <a:p>
            <a:pPr lvl="1"/>
            <a:r>
              <a:t>Sampler 2: 46.417</a:t>
            </a:r>
          </a:p>
          <a:p>
            <a:r>
              <a:t>Sampler Offset (rather than -1)</a:t>
            </a:r>
          </a:p>
          <a:p>
            <a:pPr lvl="1"/>
            <a:r>
              <a:t>-4.1173500384122379</a:t>
            </a:r>
          </a:p>
          <a:p>
            <a:r>
              <a:t>Goodness Of fit </a:t>
            </a:r>
          </a:p>
          <a:p>
            <a:pPr lvl="1"/>
            <a:r>
              <a:t>0.23291125173966504</a:t>
            </a:r>
          </a:p>
          <a:p>
            <a:r>
              <a:t>Sampler 1 Range</a:t>
            </a:r>
          </a:p>
          <a:p>
            <a:pPr lvl="1"/>
            <a:r>
              <a:t>0.017037334299999998</a:t>
            </a:r>
          </a:p>
          <a:p>
            <a:r>
              <a:t>Sampler 2 Range</a:t>
            </a:r>
          </a:p>
          <a:p>
            <a:pPr lvl="1"/>
            <a:r>
              <a:t>0.013024919400000001</a:t>
            </a:r>
          </a:p>
          <a:p>
            <a:r>
              <a:t>DUT output dBm Mean</a:t>
            </a:r>
          </a:p>
          <a:p>
            <a:pPr lvl="1"/>
            <a:r>
              <a:t>13.948978601157418</a:t>
            </a:r>
          </a:p>
          <a:p>
            <a:r>
              <a:t>DUT input dBm Mean</a:t>
            </a:r>
          </a:p>
          <a:p>
            <a:pPr lvl="1"/>
            <a:r>
              <a:t>14.371430244257152</a:t>
            </a:r>
          </a:p>
          <a:p>
            <a:r>
              <a:t>RMS Error </a:t>
            </a:r>
          </a:p>
          <a:p>
            <a:pPr lvl="1"/>
            <a:r>
              <a:t>0.095761492214583258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64.625</a:t>
            </a:r>
          </a:p>
          <a:p>
            <a:pPr lvl="1"/>
            <a:r>
              <a:t>Sampler 2: 64.625</a:t>
            </a:r>
          </a:p>
          <a:p>
            <a:r>
              <a:t>Sampler Offset (rather than -1)</a:t>
            </a:r>
          </a:p>
          <a:p>
            <a:pPr lvl="1"/>
            <a:r>
              <a:t>-5.6182787005514996</a:t>
            </a:r>
          </a:p>
          <a:p>
            <a:r>
              <a:t>Goodness Of fit </a:t>
            </a:r>
          </a:p>
          <a:p>
            <a:pPr lvl="1"/>
            <a:r>
              <a:t>0.089206937907081757</a:t>
            </a:r>
          </a:p>
          <a:p>
            <a:r>
              <a:t>Sampler 1 Range</a:t>
            </a:r>
          </a:p>
          <a:p>
            <a:pPr lvl="1"/>
            <a:r>
              <a:t>0.015074823399999999</a:t>
            </a:r>
          </a:p>
          <a:p>
            <a:r>
              <a:t>Sampler 2 Range</a:t>
            </a:r>
          </a:p>
          <a:p>
            <a:pPr lvl="1"/>
            <a:r>
              <a:t>0.013384951000000006</a:t>
            </a:r>
          </a:p>
          <a:p>
            <a:r>
              <a:t>DUT output dBm Mean</a:t>
            </a:r>
          </a:p>
          <a:p>
            <a:pPr lvl="1"/>
            <a:r>
              <a:t>13.935490482146317</a:t>
            </a:r>
          </a:p>
          <a:p>
            <a:r>
              <a:t>DUT input dBm Mean</a:t>
            </a:r>
          </a:p>
          <a:p>
            <a:pPr lvl="1"/>
            <a:r>
              <a:t>14.380258629942778</a:t>
            </a:r>
          </a:p>
          <a:p>
            <a:r>
              <a:t>RMS Error </a:t>
            </a:r>
          </a:p>
          <a:p>
            <a:pPr lvl="1"/>
            <a:r>
              <a:t>0.081901672523549629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65.388</a:t>
            </a:r>
          </a:p>
          <a:p>
            <a:pPr lvl="1"/>
            <a:r>
              <a:t>Sampler 2: 65.388</a:t>
            </a:r>
          </a:p>
          <a:p>
            <a:r>
              <a:t>Sampler Offset (rather than -1)</a:t>
            </a:r>
          </a:p>
          <a:p>
            <a:pPr lvl="1"/>
            <a:r>
              <a:t>-5.5089889653145203</a:t>
            </a:r>
          </a:p>
          <a:p>
            <a:r>
              <a:t>Goodness Of fit </a:t>
            </a:r>
          </a:p>
          <a:p>
            <a:pPr lvl="1"/>
            <a:r>
              <a:t>0.19008398416747746</a:t>
            </a:r>
          </a:p>
          <a:p>
            <a:r>
              <a:t>Sampler 1 Range</a:t>
            </a:r>
          </a:p>
          <a:p>
            <a:pPr lvl="1"/>
            <a:r>
              <a:t>0.015875308500000004</a:t>
            </a:r>
          </a:p>
          <a:p>
            <a:r>
              <a:t>Sampler 2 Range</a:t>
            </a:r>
          </a:p>
          <a:p>
            <a:pPr lvl="1"/>
            <a:r>
              <a:t>0.0136401939</a:t>
            </a:r>
          </a:p>
          <a:p>
            <a:r>
              <a:t>DUT output dBm Mean</a:t>
            </a:r>
          </a:p>
          <a:p>
            <a:pPr lvl="1"/>
            <a:r>
              <a:t>13.92341220806918</a:t>
            </a:r>
          </a:p>
          <a:p>
            <a:r>
              <a:t>DUT input dBm Mean</a:t>
            </a:r>
          </a:p>
          <a:p>
            <a:pPr lvl="1"/>
            <a:r>
              <a:t>14.440601854756876</a:t>
            </a:r>
          </a:p>
          <a:p>
            <a:r>
              <a:t>RMS Error </a:t>
            </a:r>
          </a:p>
          <a:p>
            <a:pPr lvl="1"/>
            <a:r>
              <a:t>0.10281350951157629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66.424</a:t>
            </a:r>
          </a:p>
          <a:p>
            <a:pPr lvl="1"/>
            <a:r>
              <a:t>Sampler 2: 66.424</a:t>
            </a:r>
          </a:p>
          <a:p>
            <a:r>
              <a:t>Sampler Offset (rather than -1)</a:t>
            </a:r>
          </a:p>
          <a:p>
            <a:pPr lvl="1"/>
            <a:r>
              <a:t>-5.9830984682054513</a:t>
            </a:r>
          </a:p>
          <a:p>
            <a:r>
              <a:t>Goodness Of fit </a:t>
            </a:r>
          </a:p>
          <a:p>
            <a:pPr lvl="1"/>
            <a:r>
              <a:t>0.10997652253836762</a:t>
            </a:r>
          </a:p>
          <a:p>
            <a:r>
              <a:t>Sampler 1 Range</a:t>
            </a:r>
          </a:p>
          <a:p>
            <a:pPr lvl="1"/>
            <a:r>
              <a:t>0.017542516399999999</a:t>
            </a:r>
          </a:p>
          <a:p>
            <a:r>
              <a:t>Sampler 2 Range</a:t>
            </a:r>
          </a:p>
          <a:p>
            <a:pPr lvl="1"/>
            <a:r>
              <a:t>0.012923306100000004</a:t>
            </a:r>
          </a:p>
          <a:p>
            <a:r>
              <a:t>DUT output dBm Mean</a:t>
            </a:r>
          </a:p>
          <a:p>
            <a:pPr lvl="1"/>
            <a:r>
              <a:t>13.950980761069593</a:t>
            </a:r>
          </a:p>
          <a:p>
            <a:r>
              <a:t>DUT input dBm Mean</a:t>
            </a:r>
          </a:p>
          <a:p>
            <a:pPr lvl="1"/>
            <a:r>
              <a:t>14.385472351729023</a:t>
            </a:r>
          </a:p>
          <a:p>
            <a:r>
              <a:t>RMS Error </a:t>
            </a:r>
          </a:p>
          <a:p>
            <a:pPr lvl="1"/>
            <a:r>
              <a:t>0.082288213935951565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E4E8-DF51-EC6B-A122-71991315A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7A86-6BB9-4401-1AB2-C1785AEA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4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7873E-540E-CCCF-A969-91A653850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4515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1762160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66.838</a:t>
            </a:r>
          </a:p>
          <a:p>
            <a:pPr lvl="1"/>
            <a:r>
              <a:t>Sampler 2: 66.838</a:t>
            </a:r>
          </a:p>
          <a:p>
            <a:r>
              <a:t>Sampler Offset (rather than -1)</a:t>
            </a:r>
          </a:p>
          <a:p>
            <a:pPr lvl="1"/>
            <a:r>
              <a:t>-5.5012321814978309</a:t>
            </a:r>
          </a:p>
          <a:p>
            <a:r>
              <a:t>Goodness Of fit </a:t>
            </a:r>
          </a:p>
          <a:p>
            <a:pPr lvl="1"/>
            <a:r>
              <a:t>0.091152803555711787</a:t>
            </a:r>
          </a:p>
          <a:p>
            <a:r>
              <a:t>Sampler 1 Range</a:t>
            </a:r>
          </a:p>
          <a:p>
            <a:pPr lvl="1"/>
            <a:r>
              <a:t>0.016800202899999998</a:t>
            </a:r>
          </a:p>
          <a:p>
            <a:r>
              <a:t>Sampler 2 Range</a:t>
            </a:r>
          </a:p>
          <a:p>
            <a:pPr lvl="1"/>
            <a:r>
              <a:t>0.013965133599999999</a:t>
            </a:r>
          </a:p>
          <a:p>
            <a:r>
              <a:t>DUT output dBm Mean</a:t>
            </a:r>
          </a:p>
          <a:p>
            <a:pPr lvl="1"/>
            <a:r>
              <a:t>13.971304322026844</a:t>
            </a:r>
          </a:p>
          <a:p>
            <a:r>
              <a:t>DUT input dBm Mean</a:t>
            </a:r>
          </a:p>
          <a:p>
            <a:pPr lvl="1"/>
            <a:r>
              <a:t>14.456050671013907</a:t>
            </a:r>
          </a:p>
          <a:p>
            <a:r>
              <a:t>RMS Error </a:t>
            </a:r>
          </a:p>
          <a:p>
            <a:pPr lvl="1"/>
            <a:r>
              <a:t>0.075972140738802013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69.734</a:t>
            </a:r>
          </a:p>
          <a:p>
            <a:pPr lvl="1"/>
            <a:r>
              <a:t>Sampler 2: 69.734</a:t>
            </a:r>
          </a:p>
          <a:p>
            <a:r>
              <a:t>Sampler Offset (rather than -1)</a:t>
            </a:r>
          </a:p>
          <a:p>
            <a:pPr lvl="1"/>
            <a:r>
              <a:t>-6.3171159106689636</a:t>
            </a:r>
          </a:p>
          <a:p>
            <a:r>
              <a:t>Goodness Of fit </a:t>
            </a:r>
          </a:p>
          <a:p>
            <a:pPr lvl="1"/>
            <a:r>
              <a:t>0.061373880055858074</a:t>
            </a:r>
          </a:p>
          <a:p>
            <a:r>
              <a:t>Sampler 1 Range</a:t>
            </a:r>
          </a:p>
          <a:p>
            <a:pPr lvl="1"/>
            <a:r>
              <a:t>0.016489588700000002</a:t>
            </a:r>
          </a:p>
          <a:p>
            <a:r>
              <a:t>Sampler 2 Range</a:t>
            </a:r>
          </a:p>
          <a:p>
            <a:pPr lvl="1"/>
            <a:r>
              <a:t>0.013261095100000002</a:t>
            </a:r>
          </a:p>
          <a:p>
            <a:r>
              <a:t>DUT output dBm Mean</a:t>
            </a:r>
          </a:p>
          <a:p>
            <a:pPr lvl="1"/>
            <a:r>
              <a:t>13.944304438936406</a:t>
            </a:r>
          </a:p>
          <a:p>
            <a:r>
              <a:t>DUT input dBm Mean</a:t>
            </a:r>
          </a:p>
          <a:p>
            <a:pPr lvl="1"/>
            <a:r>
              <a:t>14.454856765498896</a:t>
            </a:r>
          </a:p>
          <a:p>
            <a:r>
              <a:t>RMS Error </a:t>
            </a:r>
          </a:p>
          <a:p>
            <a:pPr lvl="1"/>
            <a:r>
              <a:t>0.068969130761224684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44.048</a:t>
            </a:r>
          </a:p>
          <a:p>
            <a:pPr lvl="1"/>
            <a:r>
              <a:t>Sampler 2: 44.048</a:t>
            </a:r>
          </a:p>
          <a:p>
            <a:r>
              <a:t>Sampler Offset (rather than -1)</a:t>
            </a:r>
          </a:p>
          <a:p>
            <a:pPr lvl="1"/>
            <a:r>
              <a:t>-3.8972692376227895</a:t>
            </a:r>
          </a:p>
          <a:p>
            <a:r>
              <a:t>Goodness Of fit </a:t>
            </a:r>
          </a:p>
          <a:p>
            <a:pPr lvl="1"/>
            <a:r>
              <a:t>0.18254214938532443</a:t>
            </a:r>
          </a:p>
          <a:p>
            <a:r>
              <a:t>Sampler 1 Range</a:t>
            </a:r>
          </a:p>
          <a:p>
            <a:pPr lvl="1"/>
            <a:r>
              <a:t>0.0170844629</a:t>
            </a:r>
          </a:p>
          <a:p>
            <a:r>
              <a:t>Sampler 2 Range</a:t>
            </a:r>
          </a:p>
          <a:p>
            <a:pPr lvl="1"/>
            <a:r>
              <a:t>0.012748387100000001</a:t>
            </a:r>
          </a:p>
          <a:p>
            <a:r>
              <a:t>DUT output dBm Mean</a:t>
            </a:r>
          </a:p>
          <a:p>
            <a:pPr lvl="1"/>
            <a:r>
              <a:t>13.96108230743307</a:t>
            </a:r>
          </a:p>
          <a:p>
            <a:r>
              <a:t>DUT input dBm Mean</a:t>
            </a:r>
          </a:p>
          <a:p>
            <a:pPr lvl="1"/>
            <a:r>
              <a:t>14.459667250157677</a:t>
            </a:r>
          </a:p>
          <a:p>
            <a:r>
              <a:t>RMS Error </a:t>
            </a:r>
          </a:p>
          <a:p>
            <a:pPr lvl="1"/>
            <a:r>
              <a:t>0.095326213574028582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73.626</a:t>
            </a:r>
          </a:p>
          <a:p>
            <a:pPr lvl="1"/>
            <a:r>
              <a:t>Sampler 2: 73.626</a:t>
            </a:r>
          </a:p>
          <a:p>
            <a:r>
              <a:t>Sampler Offset (rather than -1)</a:t>
            </a:r>
          </a:p>
          <a:p>
            <a:pPr lvl="1"/>
            <a:r>
              <a:t>-6.1141623458872765</a:t>
            </a:r>
          </a:p>
          <a:p>
            <a:r>
              <a:t>Goodness Of fit </a:t>
            </a:r>
          </a:p>
          <a:p>
            <a:pPr lvl="1"/>
            <a:r>
              <a:t>0.17186702128204528</a:t>
            </a:r>
          </a:p>
          <a:p>
            <a:r>
              <a:t>Sampler 1 Range</a:t>
            </a:r>
          </a:p>
          <a:p>
            <a:pPr lvl="1"/>
            <a:r>
              <a:t>0.015750750899999999</a:t>
            </a:r>
          </a:p>
          <a:p>
            <a:r>
              <a:t>Sampler 2 Range</a:t>
            </a:r>
          </a:p>
          <a:p>
            <a:pPr lvl="1"/>
            <a:r>
              <a:t>0.014851251199999999</a:t>
            </a:r>
          </a:p>
          <a:p>
            <a:r>
              <a:t>DUT output dBm Mean</a:t>
            </a:r>
          </a:p>
          <a:p>
            <a:pPr lvl="1"/>
            <a:r>
              <a:t>13.949671293408766</a:t>
            </a:r>
          </a:p>
          <a:p>
            <a:r>
              <a:t>DUT input dBm Mean</a:t>
            </a:r>
          </a:p>
          <a:p>
            <a:pPr lvl="1"/>
            <a:r>
              <a:t>14.449901530572836</a:t>
            </a:r>
          </a:p>
          <a:p>
            <a:r>
              <a:t>RMS Error </a:t>
            </a:r>
          </a:p>
          <a:p>
            <a:pPr lvl="1"/>
            <a:r>
              <a:t>0.11111047180180254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36.550</a:t>
            </a:r>
          </a:p>
          <a:p>
            <a:pPr lvl="1"/>
            <a:r>
              <a:t>Sampler 2: 36.550</a:t>
            </a:r>
          </a:p>
          <a:p>
            <a:r>
              <a:t>Sampler Offset (rather than -1)</a:t>
            </a:r>
          </a:p>
          <a:p>
            <a:pPr lvl="1"/>
            <a:r>
              <a:t>-3.6161489585178299</a:t>
            </a:r>
          </a:p>
          <a:p>
            <a:r>
              <a:t>Goodness Of fit </a:t>
            </a:r>
          </a:p>
          <a:p>
            <a:pPr lvl="1"/>
            <a:r>
              <a:t>0.15389844729867358</a:t>
            </a:r>
          </a:p>
          <a:p>
            <a:r>
              <a:t>Sampler 1 Range</a:t>
            </a:r>
          </a:p>
          <a:p>
            <a:pPr lvl="1"/>
            <a:r>
              <a:t>0.022457569999999996</a:t>
            </a:r>
          </a:p>
          <a:p>
            <a:r>
              <a:t>Sampler 2 Range</a:t>
            </a:r>
          </a:p>
          <a:p>
            <a:pPr lvl="1"/>
            <a:r>
              <a:t>0.019641283099999997</a:t>
            </a:r>
          </a:p>
          <a:p>
            <a:r>
              <a:t>DUT output dBm Mean</a:t>
            </a:r>
          </a:p>
          <a:p>
            <a:pPr lvl="1"/>
            <a:r>
              <a:t>15.89143031553308</a:t>
            </a:r>
          </a:p>
          <a:p>
            <a:r>
              <a:t>DUT input dBm Mean</a:t>
            </a:r>
          </a:p>
          <a:p>
            <a:pPr lvl="1"/>
            <a:r>
              <a:t>16.273465216580146</a:t>
            </a:r>
          </a:p>
          <a:p>
            <a:r>
              <a:t>RMS Error </a:t>
            </a:r>
          </a:p>
          <a:p>
            <a:pPr lvl="1"/>
            <a:r>
              <a:t>0.074535898566030601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57.844</a:t>
            </a:r>
          </a:p>
          <a:p>
            <a:pPr lvl="1"/>
            <a:r>
              <a:t>Sampler 2: 57.844</a:t>
            </a:r>
          </a:p>
          <a:p>
            <a:r>
              <a:t>Sampler Offset (rather than -1)</a:t>
            </a:r>
          </a:p>
          <a:p>
            <a:pPr lvl="1"/>
            <a:r>
              <a:t>-5.156874010816713</a:t>
            </a:r>
          </a:p>
          <a:p>
            <a:r>
              <a:t>Goodness Of fit </a:t>
            </a:r>
          </a:p>
          <a:p>
            <a:pPr lvl="1"/>
            <a:r>
              <a:t>0.14314866129258014</a:t>
            </a:r>
          </a:p>
          <a:p>
            <a:r>
              <a:t>Sampler 1 Range</a:t>
            </a:r>
          </a:p>
          <a:p>
            <a:pPr lvl="1"/>
            <a:r>
              <a:t>0.028633641600000002</a:t>
            </a:r>
          </a:p>
          <a:p>
            <a:r>
              <a:t>Sampler 2 Range</a:t>
            </a:r>
          </a:p>
          <a:p>
            <a:pPr lvl="1"/>
            <a:r>
              <a:t>0.020333512999999998</a:t>
            </a:r>
          </a:p>
          <a:p>
            <a:r>
              <a:t>DUT output dBm Mean</a:t>
            </a:r>
          </a:p>
          <a:p>
            <a:pPr lvl="1"/>
            <a:r>
              <a:t>15.884810398207039</a:t>
            </a:r>
          </a:p>
          <a:p>
            <a:r>
              <a:t>DUT input dBm Mean</a:t>
            </a:r>
          </a:p>
          <a:p>
            <a:pPr lvl="1"/>
            <a:r>
              <a:t>16.442108404249762</a:t>
            </a:r>
          </a:p>
          <a:p>
            <a:r>
              <a:t>RMS Error </a:t>
            </a:r>
          </a:p>
          <a:p>
            <a:pPr lvl="1"/>
            <a:r>
              <a:t>0.069950729469304487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33.162</a:t>
            </a:r>
          </a:p>
          <a:p>
            <a:pPr lvl="1"/>
            <a:r>
              <a:t>Sampler 2: 33.162</a:t>
            </a:r>
          </a:p>
          <a:p>
            <a:r>
              <a:t>Sampler Offset (rather than -1)</a:t>
            </a:r>
          </a:p>
          <a:p>
            <a:pPr lvl="1"/>
            <a:r>
              <a:t>-3.2018881217633774</a:t>
            </a:r>
          </a:p>
          <a:p>
            <a:r>
              <a:t>Goodness Of fit </a:t>
            </a:r>
          </a:p>
          <a:p>
            <a:pPr lvl="1"/>
            <a:r>
              <a:t>0.24124487948701059</a:t>
            </a:r>
          </a:p>
          <a:p>
            <a:r>
              <a:t>Sampler 1 Range</a:t>
            </a:r>
          </a:p>
          <a:p>
            <a:pPr lvl="1"/>
            <a:r>
              <a:t>0.0249005188</a:t>
            </a:r>
          </a:p>
          <a:p>
            <a:r>
              <a:t>Sampler 2 Range</a:t>
            </a:r>
          </a:p>
          <a:p>
            <a:pPr lvl="1"/>
            <a:r>
              <a:t>0.019783757999999999</a:t>
            </a:r>
          </a:p>
          <a:p>
            <a:r>
              <a:t>DUT output dBm Mean</a:t>
            </a:r>
          </a:p>
          <a:p>
            <a:pPr lvl="1"/>
            <a:r>
              <a:t>15.916556651157418</a:t>
            </a:r>
          </a:p>
          <a:p>
            <a:r>
              <a:t>DUT input dBm Mean</a:t>
            </a:r>
          </a:p>
          <a:p>
            <a:pPr lvl="1"/>
            <a:r>
              <a:t>16.340395410923819</a:t>
            </a:r>
          </a:p>
          <a:p>
            <a:r>
              <a:t>RMS Error </a:t>
            </a:r>
          </a:p>
          <a:p>
            <a:pPr lvl="1"/>
            <a:r>
              <a:t>0.097461440193402971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49.919</a:t>
            </a:r>
          </a:p>
          <a:p>
            <a:pPr lvl="1"/>
            <a:r>
              <a:t>Sampler 2: 49.919</a:t>
            </a:r>
          </a:p>
          <a:p>
            <a:r>
              <a:t>Sampler Offset (rather than -1)</a:t>
            </a:r>
          </a:p>
          <a:p>
            <a:pPr lvl="1"/>
            <a:r>
              <a:t>-4.7746499965964144</a:t>
            </a:r>
          </a:p>
          <a:p>
            <a:r>
              <a:t>Goodness Of fit </a:t>
            </a:r>
          </a:p>
          <a:p>
            <a:pPr lvl="1"/>
            <a:r>
              <a:t>0.035030350219225466</a:t>
            </a:r>
          </a:p>
          <a:p>
            <a:r>
              <a:t>Sampler 1 Range</a:t>
            </a:r>
          </a:p>
          <a:p>
            <a:pPr lvl="1"/>
            <a:r>
              <a:t>0.021763994199999998</a:t>
            </a:r>
          </a:p>
          <a:p>
            <a:r>
              <a:t>Sampler 2 Range</a:t>
            </a:r>
          </a:p>
          <a:p>
            <a:pPr lvl="1"/>
            <a:r>
              <a:t>0.0196195012</a:t>
            </a:r>
          </a:p>
          <a:p>
            <a:r>
              <a:t>DUT output dBm Mean</a:t>
            </a:r>
          </a:p>
          <a:p>
            <a:pPr lvl="1"/>
            <a:r>
              <a:t>15.894892798812984</a:t>
            </a:r>
          </a:p>
          <a:p>
            <a:r>
              <a:t>DUT input dBm Mean</a:t>
            </a:r>
          </a:p>
          <a:p>
            <a:pPr lvl="1"/>
            <a:r>
              <a:t>16.341683963276111</a:t>
            </a:r>
          </a:p>
          <a:p>
            <a:r>
              <a:t>RMS Error </a:t>
            </a:r>
          </a:p>
          <a:p>
            <a:pPr lvl="1"/>
            <a:r>
              <a:t>0.056414467955425304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48.400</a:t>
            </a:r>
          </a:p>
          <a:p>
            <a:pPr lvl="1"/>
            <a:r>
              <a:t>Sampler 2: 48.400</a:t>
            </a:r>
          </a:p>
          <a:p>
            <a:r>
              <a:t>Sampler Offset (rather than -1)</a:t>
            </a:r>
          </a:p>
          <a:p>
            <a:pPr lvl="1"/>
            <a:r>
              <a:t>-4.5046421684376341</a:t>
            </a:r>
          </a:p>
          <a:p>
            <a:r>
              <a:t>Goodness Of fit </a:t>
            </a:r>
          </a:p>
          <a:p>
            <a:pPr lvl="1"/>
            <a:r>
              <a:t>0.12364367350783932</a:t>
            </a:r>
          </a:p>
          <a:p>
            <a:r>
              <a:t>Sampler 1 Range</a:t>
            </a:r>
          </a:p>
          <a:p>
            <a:pPr lvl="1"/>
            <a:r>
              <a:t>0.023673705000000003</a:t>
            </a:r>
          </a:p>
          <a:p>
            <a:r>
              <a:t>Sampler 2 Range</a:t>
            </a:r>
          </a:p>
          <a:p>
            <a:pPr lvl="1"/>
            <a:r>
              <a:t>0.020111986999999998</a:t>
            </a:r>
          </a:p>
          <a:p>
            <a:r>
              <a:t>DUT output dBm Mean</a:t>
            </a:r>
          </a:p>
          <a:p>
            <a:pPr lvl="1"/>
            <a:r>
              <a:t>15.889414091402513</a:t>
            </a:r>
          </a:p>
          <a:p>
            <a:r>
              <a:t>DUT input dBm Mean</a:t>
            </a:r>
          </a:p>
          <a:p>
            <a:pPr lvl="1"/>
            <a:r>
              <a:t>16.407471021423543</a:t>
            </a:r>
          </a:p>
          <a:p>
            <a:r>
              <a:t>RMS Error </a:t>
            </a:r>
          </a:p>
          <a:p>
            <a:pPr lvl="1"/>
            <a:r>
              <a:t>0.073705248140679039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53.706</a:t>
            </a:r>
          </a:p>
          <a:p>
            <a:pPr lvl="1"/>
            <a:r>
              <a:t>Sampler 2: 53.706</a:t>
            </a:r>
          </a:p>
          <a:p>
            <a:r>
              <a:t>Sampler Offset (rather than -1)</a:t>
            </a:r>
          </a:p>
          <a:p>
            <a:pPr lvl="1"/>
            <a:r>
              <a:t>-5.4059055058526342</a:t>
            </a:r>
          </a:p>
          <a:p>
            <a:r>
              <a:t>Goodness Of fit </a:t>
            </a:r>
          </a:p>
          <a:p>
            <a:pPr lvl="1"/>
            <a:r>
              <a:t>0.10013240638022271</a:t>
            </a:r>
          </a:p>
          <a:p>
            <a:r>
              <a:t>Sampler 1 Range</a:t>
            </a:r>
          </a:p>
          <a:p>
            <a:pPr lvl="1"/>
            <a:r>
              <a:t>0.025471547800000001</a:t>
            </a:r>
          </a:p>
          <a:p>
            <a:r>
              <a:t>Sampler 2 Range</a:t>
            </a:r>
          </a:p>
          <a:p>
            <a:pPr lvl="1"/>
            <a:r>
              <a:t>0.018684081799999995</a:t>
            </a:r>
          </a:p>
          <a:p>
            <a:r>
              <a:t>DUT output dBm Mean</a:t>
            </a:r>
          </a:p>
          <a:p>
            <a:pPr lvl="1"/>
            <a:r>
              <a:t>15.911922727736261</a:t>
            </a:r>
          </a:p>
          <a:p>
            <a:r>
              <a:t>DUT input dBm Mean</a:t>
            </a:r>
          </a:p>
          <a:p>
            <a:pPr lvl="1"/>
            <a:r>
              <a:t>16.348084185062355</a:t>
            </a:r>
          </a:p>
          <a:p>
            <a:r>
              <a:t>RMS Error </a:t>
            </a:r>
          </a:p>
          <a:p>
            <a:pPr lvl="1"/>
            <a:r>
              <a:t>0.06938782407254504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58E3B-F4B3-1C11-82E0-08B33414F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D7C2-1444-AB78-74E2-351FC996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5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AE8400-5DAC-2F37-62A2-2B4A3BC1D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4516" y="0"/>
            <a:ext cx="9147484" cy="6857999"/>
          </a:xfrm>
        </p:spPr>
      </p:pic>
    </p:spTree>
    <p:extLst>
      <p:ext uri="{BB962C8B-B14F-4D97-AF65-F5344CB8AC3E}">
        <p14:creationId xmlns:p14="http://schemas.microsoft.com/office/powerpoint/2010/main" val="2311619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49.919</a:t>
            </a:r>
          </a:p>
          <a:p>
            <a:pPr lvl="1"/>
            <a:r>
              <a:t>Sampler 2: 49.919</a:t>
            </a:r>
          </a:p>
          <a:p>
            <a:r>
              <a:t>Sampler Offset (rather than -1)</a:t>
            </a:r>
          </a:p>
          <a:p>
            <a:pPr lvl="1"/>
            <a:r>
              <a:t>-4.5454364541755954</a:t>
            </a:r>
          </a:p>
          <a:p>
            <a:r>
              <a:t>Goodness Of fit </a:t>
            </a:r>
          </a:p>
          <a:p>
            <a:pPr lvl="1"/>
            <a:r>
              <a:t>0.095339316076507558</a:t>
            </a:r>
          </a:p>
          <a:p>
            <a:r>
              <a:t>Sampler 1 Range</a:t>
            </a:r>
          </a:p>
          <a:p>
            <a:pPr lvl="1"/>
            <a:r>
              <a:t>0.024319715999999998</a:t>
            </a:r>
          </a:p>
          <a:p>
            <a:r>
              <a:t>Sampler 2 Range</a:t>
            </a:r>
          </a:p>
          <a:p>
            <a:pPr lvl="1"/>
            <a:r>
              <a:t>0.021425710100000002</a:t>
            </a:r>
          </a:p>
          <a:p>
            <a:r>
              <a:t>DUT output dBm Mean</a:t>
            </a:r>
          </a:p>
          <a:p>
            <a:pPr lvl="1"/>
            <a:r>
              <a:t>15.942208955360179</a:t>
            </a:r>
          </a:p>
          <a:p>
            <a:r>
              <a:t>DUT input dBm Mean</a:t>
            </a:r>
          </a:p>
          <a:p>
            <a:pPr lvl="1"/>
            <a:r>
              <a:t>16.428252337680572</a:t>
            </a:r>
          </a:p>
          <a:p>
            <a:r>
              <a:t>RMS Error </a:t>
            </a:r>
          </a:p>
          <a:p>
            <a:pPr lvl="1"/>
            <a:r>
              <a:t>0.069662930813925439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47.359</a:t>
            </a:r>
          </a:p>
          <a:p>
            <a:pPr lvl="1"/>
            <a:r>
              <a:t>Sampler 2: 47.359</a:t>
            </a:r>
          </a:p>
          <a:p>
            <a:r>
              <a:t>Sampler Offset (rather than -1)</a:t>
            </a:r>
          </a:p>
          <a:p>
            <a:pPr lvl="1"/>
            <a:r>
              <a:t>-4.7384517300271112</a:t>
            </a:r>
          </a:p>
          <a:p>
            <a:r>
              <a:t>Goodness Of fit </a:t>
            </a:r>
          </a:p>
          <a:p>
            <a:pPr lvl="1"/>
            <a:r>
              <a:t>0.041589283166151472</a:t>
            </a:r>
          </a:p>
          <a:p>
            <a:r>
              <a:t>Sampler 1 Range</a:t>
            </a:r>
          </a:p>
          <a:p>
            <a:pPr lvl="1"/>
            <a:r>
              <a:t>0.0244802046</a:t>
            </a:r>
          </a:p>
          <a:p>
            <a:r>
              <a:t>Sampler 2 Range</a:t>
            </a:r>
          </a:p>
          <a:p>
            <a:pPr lvl="1"/>
            <a:r>
              <a:t>0.019892242099999999</a:t>
            </a:r>
          </a:p>
          <a:p>
            <a:r>
              <a:t>DUT output dBm Mean</a:t>
            </a:r>
          </a:p>
          <a:p>
            <a:pPr lvl="1"/>
            <a:r>
              <a:t>15.904233455603073</a:t>
            </a:r>
          </a:p>
          <a:p>
            <a:r>
              <a:t>DUT input dBm Mean</a:t>
            </a:r>
          </a:p>
          <a:p>
            <a:pPr lvl="1"/>
            <a:r>
              <a:t>16.416128432165561</a:t>
            </a:r>
          </a:p>
          <a:p>
            <a:r>
              <a:t>RMS Error </a:t>
            </a:r>
          </a:p>
          <a:p>
            <a:pPr lvl="1"/>
            <a:r>
              <a:t>0.065185095631962439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20.243</a:t>
            </a:r>
          </a:p>
          <a:p>
            <a:pPr lvl="1"/>
            <a:r>
              <a:t>Sampler 2: 20.243</a:t>
            </a:r>
          </a:p>
          <a:p>
            <a:r>
              <a:t>Sampler Offset (rather than -1)</a:t>
            </a:r>
          </a:p>
          <a:p>
            <a:pPr lvl="1"/>
            <a:r>
              <a:t>-1.9037483104419031</a:t>
            </a:r>
          </a:p>
          <a:p>
            <a:r>
              <a:t>Goodness Of fit </a:t>
            </a:r>
          </a:p>
          <a:p>
            <a:pPr lvl="1"/>
            <a:r>
              <a:t>0.36174149303940928</a:t>
            </a:r>
          </a:p>
          <a:p>
            <a:r>
              <a:t>Sampler 1 Range</a:t>
            </a:r>
          </a:p>
          <a:p>
            <a:pPr lvl="1"/>
            <a:r>
              <a:t>0.025819368500000002</a:t>
            </a:r>
          </a:p>
          <a:p>
            <a:r>
              <a:t>Sampler 2 Range</a:t>
            </a:r>
          </a:p>
          <a:p>
            <a:pPr lvl="1"/>
            <a:r>
              <a:t>0.019471745799999995</a:t>
            </a:r>
          </a:p>
          <a:p>
            <a:r>
              <a:t>DUT output dBm Mean</a:t>
            </a:r>
          </a:p>
          <a:p>
            <a:pPr lvl="1"/>
            <a:r>
              <a:t>15.935904840766405</a:t>
            </a:r>
          </a:p>
          <a:p>
            <a:r>
              <a:t>DUT input dBm Mean</a:t>
            </a:r>
          </a:p>
          <a:p>
            <a:pPr lvl="1"/>
            <a:r>
              <a:t>16.435111916824344</a:t>
            </a:r>
          </a:p>
          <a:p>
            <a:r>
              <a:t>RMS Error </a:t>
            </a:r>
          </a:p>
          <a:p>
            <a:pPr lvl="1"/>
            <a:r>
              <a:t>0.12250196521142713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56.966</a:t>
            </a:r>
          </a:p>
          <a:p>
            <a:pPr lvl="1"/>
            <a:r>
              <a:t>Sampler 2: 56.966</a:t>
            </a:r>
          </a:p>
          <a:p>
            <a:r>
              <a:t>Sampler Offset (rather than -1)</a:t>
            </a:r>
          </a:p>
          <a:p>
            <a:pPr lvl="1"/>
            <a:r>
              <a:t>-5.1425396125402756</a:t>
            </a:r>
          </a:p>
          <a:p>
            <a:r>
              <a:t>Goodness Of fit </a:t>
            </a:r>
          </a:p>
          <a:p>
            <a:pPr lvl="1"/>
            <a:r>
              <a:t>0.068560124988438248</a:t>
            </a:r>
          </a:p>
          <a:p>
            <a:r>
              <a:t>Sampler 1 Range</a:t>
            </a:r>
          </a:p>
          <a:p>
            <a:pPr lvl="1"/>
            <a:r>
              <a:t>0.022999368499999999</a:t>
            </a:r>
          </a:p>
          <a:p>
            <a:r>
              <a:t>Sampler 2 Range</a:t>
            </a:r>
          </a:p>
          <a:p>
            <a:pPr lvl="1"/>
            <a:r>
              <a:t>0.022596572199999998</a:t>
            </a:r>
          </a:p>
          <a:p>
            <a:r>
              <a:t>DUT output dBm Mean</a:t>
            </a:r>
          </a:p>
          <a:p>
            <a:pPr lvl="1"/>
            <a:r>
              <a:t>15.908042460075432</a:t>
            </a:r>
          </a:p>
          <a:p>
            <a:r>
              <a:t>DUT input dBm Mean</a:t>
            </a:r>
          </a:p>
          <a:p>
            <a:pPr lvl="1"/>
            <a:r>
              <a:t>16.409005530572834</a:t>
            </a:r>
          </a:p>
          <a:p>
            <a:r>
              <a:t>RMS Error </a:t>
            </a:r>
          </a:p>
          <a:p>
            <a:pPr lvl="1"/>
            <a:r>
              <a:t>0.06578166198381083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90.858</a:t>
            </a:r>
          </a:p>
          <a:p>
            <a:pPr lvl="1"/>
            <a:r>
              <a:t>Sampler 2: 90.858</a:t>
            </a:r>
          </a:p>
          <a:p>
            <a:r>
              <a:t>Sampler Offset (rather than -1)</a:t>
            </a:r>
          </a:p>
          <a:p>
            <a:pPr lvl="1"/>
            <a:r>
              <a:t>-26.972421702022416</a:t>
            </a:r>
          </a:p>
          <a:p>
            <a:r>
              <a:t>Goodness Of fit </a:t>
            </a:r>
          </a:p>
          <a:p>
            <a:pPr lvl="1"/>
            <a:r>
              <a:t>0.17459994927922168</a:t>
            </a:r>
          </a:p>
          <a:p>
            <a:r>
              <a:t>Sampler 1 Range</a:t>
            </a:r>
          </a:p>
          <a:p>
            <a:pPr lvl="1"/>
            <a:r>
              <a:t>0.0073970910000000223</a:t>
            </a:r>
          </a:p>
          <a:p>
            <a:r>
              <a:t>Sampler 2 Range</a:t>
            </a:r>
          </a:p>
          <a:p>
            <a:pPr lvl="1"/>
            <a:r>
              <a:t>0.0072560130000000056</a:t>
            </a:r>
          </a:p>
          <a:p>
            <a:r>
              <a:t>DUT output dBm Mean</a:t>
            </a:r>
          </a:p>
          <a:p>
            <a:pPr lvl="1"/>
            <a:r>
              <a:t>7.9812333655330825</a:t>
            </a:r>
          </a:p>
          <a:p>
            <a:r>
              <a:t>DUT input dBm Mean</a:t>
            </a:r>
          </a:p>
          <a:p>
            <a:pPr lvl="1"/>
            <a:r>
              <a:t>8.3557300499134826</a:t>
            </a:r>
          </a:p>
          <a:p>
            <a:r>
              <a:t>RMS Error </a:t>
            </a:r>
          </a:p>
          <a:p>
            <a:pPr lvl="1"/>
            <a:r>
              <a:t>0.088282578677411502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164.698</a:t>
            </a:r>
          </a:p>
          <a:p>
            <a:pPr lvl="1"/>
            <a:r>
              <a:t>Sampler 2: 164.698</a:t>
            </a:r>
          </a:p>
          <a:p>
            <a:r>
              <a:t>Sampler Offset (rather than -1)</a:t>
            </a:r>
          </a:p>
          <a:p>
            <a:pPr lvl="1"/>
            <a:r>
              <a:t>-44.235819832238981</a:t>
            </a:r>
          </a:p>
          <a:p>
            <a:r>
              <a:t>Goodness Of fit </a:t>
            </a:r>
          </a:p>
          <a:p>
            <a:pPr lvl="1"/>
            <a:r>
              <a:t>0.16258373943852672</a:t>
            </a:r>
          </a:p>
          <a:p>
            <a:r>
              <a:t>Sampler 1 Range</a:t>
            </a:r>
          </a:p>
          <a:p>
            <a:pPr lvl="1"/>
            <a:r>
              <a:t>0.0094606600000000096</a:t>
            </a:r>
          </a:p>
          <a:p>
            <a:r>
              <a:t>Sampler 2 Range</a:t>
            </a:r>
          </a:p>
          <a:p>
            <a:pPr lvl="1"/>
            <a:r>
              <a:t>0.0074941700000000222</a:t>
            </a:r>
          </a:p>
          <a:p>
            <a:r>
              <a:t>DUT output dBm Mean</a:t>
            </a:r>
          </a:p>
          <a:p>
            <a:pPr lvl="1"/>
            <a:r>
              <a:t>7.9692931482070382</a:t>
            </a:r>
          </a:p>
          <a:p>
            <a:r>
              <a:t>DUT input dBm Mean</a:t>
            </a:r>
          </a:p>
          <a:p>
            <a:pPr lvl="1"/>
            <a:r>
              <a:t>8.521566570916427</a:t>
            </a:r>
          </a:p>
          <a:p>
            <a:r>
              <a:t>RMS Error </a:t>
            </a:r>
          </a:p>
          <a:p>
            <a:pPr lvl="1"/>
            <a:r>
              <a:t>0.08553275731351119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87.418</a:t>
            </a:r>
          </a:p>
          <a:p>
            <a:pPr lvl="1"/>
            <a:r>
              <a:t>Sampler 2: 87.418</a:t>
            </a:r>
          </a:p>
          <a:p>
            <a:r>
              <a:t>Sampler Offset (rather than -1)</a:t>
            </a:r>
          </a:p>
          <a:p>
            <a:pPr lvl="1"/>
            <a:r>
              <a:t>-25.473361039642779</a:t>
            </a:r>
          </a:p>
          <a:p>
            <a:r>
              <a:t>Goodness Of fit </a:t>
            </a:r>
          </a:p>
          <a:p>
            <a:pPr lvl="1"/>
            <a:r>
              <a:t>0.21125828702743732</a:t>
            </a:r>
          </a:p>
          <a:p>
            <a:r>
              <a:t>Sampler 1 Range</a:t>
            </a:r>
          </a:p>
          <a:p>
            <a:pPr lvl="1"/>
            <a:r>
              <a:t>0.0082072529999999977</a:t>
            </a:r>
          </a:p>
          <a:p>
            <a:r>
              <a:t>Sampler 2 Range</a:t>
            </a:r>
          </a:p>
          <a:p>
            <a:pPr lvl="1"/>
            <a:r>
              <a:t>0.007310815000000026</a:t>
            </a:r>
          </a:p>
          <a:p>
            <a:r>
              <a:t>DUT output dBm Mean</a:t>
            </a:r>
          </a:p>
          <a:p>
            <a:pPr lvl="1"/>
            <a:r>
              <a:t>8.0038314678240834</a:t>
            </a:r>
          </a:p>
          <a:p>
            <a:r>
              <a:t>DUT input dBm Mean</a:t>
            </a:r>
          </a:p>
          <a:p>
            <a:pPr lvl="1"/>
            <a:r>
              <a:t>8.4250674109238215</a:t>
            </a:r>
          </a:p>
          <a:p>
            <a:r>
              <a:t>RMS Error </a:t>
            </a:r>
          </a:p>
          <a:p>
            <a:pPr lvl="1"/>
            <a:r>
              <a:t>0.09148613552569905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127.945</a:t>
            </a:r>
          </a:p>
          <a:p>
            <a:pPr lvl="1"/>
            <a:r>
              <a:t>Sampler 2: 127.945</a:t>
            </a:r>
          </a:p>
          <a:p>
            <a:r>
              <a:t>Sampler Offset (rather than -1)</a:t>
            </a:r>
          </a:p>
          <a:p>
            <a:pPr lvl="1"/>
            <a:r>
              <a:t>-36.422233275261114</a:t>
            </a:r>
          </a:p>
          <a:p>
            <a:r>
              <a:t>Goodness Of fit </a:t>
            </a:r>
          </a:p>
          <a:p>
            <a:pPr lvl="1"/>
            <a:r>
              <a:t>0.10573371834762535</a:t>
            </a:r>
          </a:p>
          <a:p>
            <a:r>
              <a:t>Sampler 1 Range</a:t>
            </a:r>
          </a:p>
          <a:p>
            <a:pPr lvl="1"/>
            <a:r>
              <a:t>0.0073352750000000022</a:t>
            </a:r>
          </a:p>
          <a:p>
            <a:r>
              <a:t>Sampler 2 Range</a:t>
            </a:r>
          </a:p>
          <a:p>
            <a:pPr lvl="1"/>
            <a:r>
              <a:t>0.0071764889999999804</a:t>
            </a:r>
          </a:p>
          <a:p>
            <a:r>
              <a:t>DUT output dBm Mean</a:t>
            </a:r>
          </a:p>
          <a:p>
            <a:pPr lvl="1"/>
            <a:r>
              <a:t>7.985825798812983</a:t>
            </a:r>
          </a:p>
          <a:p>
            <a:r>
              <a:t>DUT input dBm Mean</a:t>
            </a:r>
          </a:p>
          <a:p>
            <a:pPr lvl="1"/>
            <a:r>
              <a:t>8.4292806299427792</a:t>
            </a:r>
          </a:p>
          <a:p>
            <a:r>
              <a:t>RMS Error </a:t>
            </a:r>
          </a:p>
          <a:p>
            <a:pPr lvl="1"/>
            <a:r>
              <a:t>0.079213229632621077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130.086</a:t>
            </a:r>
          </a:p>
          <a:p>
            <a:pPr lvl="1"/>
            <a:r>
              <a:t>Sampler 2: 130.086</a:t>
            </a:r>
          </a:p>
          <a:p>
            <a:r>
              <a:t>Sampler Offset (rather than -1)</a:t>
            </a:r>
          </a:p>
          <a:p>
            <a:pPr lvl="1"/>
            <a:r>
              <a:t>-36.367254524024574</a:t>
            </a:r>
          </a:p>
          <a:p>
            <a:r>
              <a:t>Goodness Of fit </a:t>
            </a:r>
          </a:p>
          <a:p>
            <a:pPr lvl="1"/>
            <a:r>
              <a:t>0.16500001188136376</a:t>
            </a:r>
          </a:p>
          <a:p>
            <a:r>
              <a:t>Sampler 1 Range</a:t>
            </a:r>
          </a:p>
          <a:p>
            <a:pPr lvl="1"/>
            <a:r>
              <a:t>0.0078094949999999996</a:t>
            </a:r>
          </a:p>
          <a:p>
            <a:r>
              <a:t>Sampler 2 Range</a:t>
            </a:r>
          </a:p>
          <a:p>
            <a:pPr lvl="1"/>
            <a:r>
              <a:t>0.0072939159999999836</a:t>
            </a:r>
          </a:p>
          <a:p>
            <a:r>
              <a:t>DUT output dBm Mean</a:t>
            </a:r>
          </a:p>
          <a:p>
            <a:pPr lvl="1"/>
            <a:r>
              <a:t>7.9885055747358473</a:t>
            </a:r>
          </a:p>
          <a:p>
            <a:r>
              <a:t>DUT input dBm Mean</a:t>
            </a:r>
          </a:p>
          <a:p>
            <a:pPr lvl="1"/>
            <a:r>
              <a:t>8.5024798547568761</a:t>
            </a:r>
          </a:p>
          <a:p>
            <a:r>
              <a:t>RMS Error </a:t>
            </a:r>
          </a:p>
          <a:p>
            <a:pPr lvl="1"/>
            <a:r>
              <a:t>0.096940088776964861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128.941</a:t>
            </a:r>
          </a:p>
          <a:p>
            <a:pPr lvl="1"/>
            <a:r>
              <a:t>Sampler 2: 128.941</a:t>
            </a:r>
          </a:p>
          <a:p>
            <a:r>
              <a:t>Sampler Offset (rather than -1)</a:t>
            </a:r>
          </a:p>
          <a:p>
            <a:pPr lvl="1"/>
            <a:r>
              <a:t>-38.280008221900161</a:t>
            </a:r>
          </a:p>
          <a:p>
            <a:r>
              <a:t>Goodness Of fit </a:t>
            </a:r>
          </a:p>
          <a:p>
            <a:pPr lvl="1"/>
            <a:r>
              <a:t>0.18293566234197911</a:t>
            </a:r>
          </a:p>
          <a:p>
            <a:r>
              <a:t>Sampler 1 Range</a:t>
            </a:r>
          </a:p>
          <a:p>
            <a:pPr lvl="1"/>
            <a:r>
              <a:t>0.0085092740000000111</a:t>
            </a:r>
          </a:p>
          <a:p>
            <a:r>
              <a:t>Sampler 2 Range</a:t>
            </a:r>
          </a:p>
          <a:p>
            <a:pPr lvl="1"/>
            <a:r>
              <a:t>0.0066572779999999887</a:t>
            </a:r>
          </a:p>
          <a:p>
            <a:r>
              <a:t>DUT output dBm Mean</a:t>
            </a:r>
          </a:p>
          <a:p>
            <a:pPr lvl="1"/>
            <a:r>
              <a:t>8.0010092777362605</a:t>
            </a:r>
          </a:p>
          <a:p>
            <a:r>
              <a:t>DUT input dBm Mean</a:t>
            </a:r>
          </a:p>
          <a:p>
            <a:pPr lvl="1"/>
            <a:r>
              <a:t>8.4345316850623568</a:t>
            </a:r>
          </a:p>
          <a:p>
            <a:r>
              <a:t>RMS Error </a:t>
            </a:r>
          </a:p>
          <a:p>
            <a:pPr lvl="1"/>
            <a:r>
              <a:t>0.085801604031618989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300.000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-5.1509345706036269</a:t>
            </a:r>
          </a:p>
          <a:p>
            <a:r>
              <a:t>Goodness Of fit </a:t>
            </a:r>
          </a:p>
          <a:p>
            <a:pPr lvl="1"/>
            <a:r>
              <a:t>0.30371679964073289</a:t>
            </a:r>
          </a:p>
          <a:p>
            <a:r>
              <a:t>Sampler 1 Range</a:t>
            </a:r>
          </a:p>
          <a:p>
            <a:pPr lvl="1"/>
            <a:r>
              <a:t>0.0019920916400000006</a:t>
            </a:r>
          </a:p>
          <a:p>
            <a:r>
              <a:t>Sampler 2 Range</a:t>
            </a:r>
          </a:p>
          <a:p>
            <a:pPr lvl="1"/>
            <a:r>
              <a:t>0.0012764781300000014</a:t>
            </a:r>
          </a:p>
          <a:p>
            <a:r>
              <a:t>DUT output dBm Mean</a:t>
            </a:r>
          </a:p>
          <a:p>
            <a:pPr lvl="1"/>
            <a:r>
              <a:t>15.977000064873708</a:t>
            </a:r>
          </a:p>
          <a:p>
            <a:r>
              <a:t>DUT input dBm Mean</a:t>
            </a:r>
          </a:p>
          <a:p>
            <a:pPr lvl="1"/>
            <a:r>
              <a:t>16.536866404249761</a:t>
            </a:r>
          </a:p>
          <a:p>
            <a:r>
              <a:t>RMS Error </a:t>
            </a:r>
          </a:p>
          <a:p>
            <a:pPr lvl="1"/>
            <a:r>
              <a:t>0.11417839771841791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114.253</a:t>
            </a:r>
          </a:p>
          <a:p>
            <a:pPr lvl="1"/>
            <a:r>
              <a:t>Sampler 2: 114.253</a:t>
            </a:r>
          </a:p>
          <a:p>
            <a:r>
              <a:t>Sampler Offset (rather than -1)</a:t>
            </a:r>
          </a:p>
          <a:p>
            <a:pPr lvl="1"/>
            <a:r>
              <a:t>-31.130870148689819</a:t>
            </a:r>
          </a:p>
          <a:p>
            <a:r>
              <a:t>Goodness Of fit </a:t>
            </a:r>
          </a:p>
          <a:p>
            <a:pPr lvl="1"/>
            <a:r>
              <a:t>0.065254439882457091</a:t>
            </a:r>
          </a:p>
          <a:p>
            <a:r>
              <a:t>Sampler 1 Range</a:t>
            </a:r>
          </a:p>
          <a:p>
            <a:pPr lvl="1"/>
            <a:r>
              <a:t>0.0081886340000000002</a:t>
            </a:r>
          </a:p>
          <a:p>
            <a:r>
              <a:t>Sampler 2 Range</a:t>
            </a:r>
          </a:p>
          <a:p>
            <a:pPr lvl="1"/>
            <a:r>
              <a:t>0.0076103019999999855</a:t>
            </a:r>
          </a:p>
          <a:p>
            <a:r>
              <a:t>DUT output dBm Mean</a:t>
            </a:r>
          </a:p>
          <a:p>
            <a:pPr lvl="1"/>
            <a:r>
              <a:t>8.0240640220268453</a:t>
            </a:r>
          </a:p>
          <a:p>
            <a:r>
              <a:t>DUT input dBm Mean</a:t>
            </a:r>
          </a:p>
          <a:p>
            <a:pPr lvl="1"/>
            <a:r>
              <a:t>8.5068956710139041</a:t>
            </a:r>
          </a:p>
          <a:p>
            <a:r>
              <a:t>RMS Error </a:t>
            </a:r>
          </a:p>
          <a:p>
            <a:pPr lvl="1"/>
            <a:r>
              <a:t>0.068511531881374849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137.288</a:t>
            </a:r>
          </a:p>
          <a:p>
            <a:pPr lvl="1"/>
            <a:r>
              <a:t>Sampler 2: 137.288</a:t>
            </a:r>
          </a:p>
          <a:p>
            <a:r>
              <a:t>Sampler Offset (rather than -1)</a:t>
            </a:r>
          </a:p>
          <a:p>
            <a:pPr lvl="1"/>
            <a:r>
              <a:t>-40.561097242151234</a:t>
            </a:r>
          </a:p>
          <a:p>
            <a:r>
              <a:t>Goodness Of fit </a:t>
            </a:r>
          </a:p>
          <a:p>
            <a:pPr lvl="1"/>
            <a:r>
              <a:t>0.10367255319755886</a:t>
            </a:r>
          </a:p>
          <a:p>
            <a:r>
              <a:t>Sampler 1 Range</a:t>
            </a:r>
          </a:p>
          <a:p>
            <a:pPr lvl="1"/>
            <a:r>
              <a:t>0.0082758510000000007</a:t>
            </a:r>
          </a:p>
          <a:p>
            <a:r>
              <a:t>Sampler 2 Range</a:t>
            </a:r>
          </a:p>
          <a:p>
            <a:pPr lvl="1"/>
            <a:r>
              <a:t>0.0071816849999999932</a:t>
            </a:r>
          </a:p>
          <a:p>
            <a:r>
              <a:t>DUT output dBm Mean</a:t>
            </a:r>
          </a:p>
          <a:p>
            <a:pPr lvl="1"/>
            <a:r>
              <a:t>8.0028451556030742</a:t>
            </a:r>
          </a:p>
          <a:p>
            <a:r>
              <a:t>DUT input dBm Mean</a:t>
            </a:r>
          </a:p>
          <a:p>
            <a:pPr lvl="1"/>
            <a:r>
              <a:t>8.5142689321655602</a:t>
            </a:r>
          </a:p>
          <a:p>
            <a:r>
              <a:t>RMS Error </a:t>
            </a:r>
          </a:p>
          <a:p>
            <a:pPr lvl="1"/>
            <a:r>
              <a:t>0.094228468672412566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85.759</a:t>
            </a:r>
          </a:p>
          <a:p>
            <a:pPr lvl="1"/>
            <a:r>
              <a:t>Sampler 2: 85.759</a:t>
            </a:r>
          </a:p>
          <a:p>
            <a:r>
              <a:t>Sampler Offset (rather than -1)</a:t>
            </a:r>
          </a:p>
          <a:p>
            <a:pPr lvl="1"/>
            <a:r>
              <a:t>-24.498549961635266</a:t>
            </a:r>
          </a:p>
          <a:p>
            <a:r>
              <a:t>Goodness Of fit </a:t>
            </a:r>
          </a:p>
          <a:p>
            <a:pPr lvl="1"/>
            <a:r>
              <a:t>0.2120590050785589</a:t>
            </a:r>
          </a:p>
          <a:p>
            <a:r>
              <a:t>Sampler 1 Range</a:t>
            </a:r>
          </a:p>
          <a:p>
            <a:pPr lvl="1"/>
            <a:r>
              <a:t>0.0084342089999999981</a:t>
            </a:r>
          </a:p>
          <a:p>
            <a:r>
              <a:t>Sampler 2 Range</a:t>
            </a:r>
          </a:p>
          <a:p>
            <a:pPr lvl="1"/>
            <a:r>
              <a:t>0.0071582929999999823</a:t>
            </a:r>
          </a:p>
          <a:p>
            <a:r>
              <a:t>DUT output dBm Mean</a:t>
            </a:r>
          </a:p>
          <a:p>
            <a:pPr lvl="1"/>
            <a:r>
              <a:t>8.020248490766404</a:t>
            </a:r>
          </a:p>
          <a:p>
            <a:r>
              <a:t>DUT input dBm Mean</a:t>
            </a:r>
          </a:p>
          <a:p>
            <a:pPr lvl="1"/>
            <a:r>
              <a:t>8.5177002501576791</a:t>
            </a:r>
          </a:p>
          <a:p>
            <a:r>
              <a:t>RMS Error </a:t>
            </a:r>
          </a:p>
          <a:p>
            <a:pPr lvl="1"/>
            <a:r>
              <a:t>0.098551829871338661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0.000</a:t>
            </a:r>
          </a:p>
          <a:p>
            <a:r>
              <a:t>Sampler Offset (rather than -1)</a:t>
            </a:r>
          </a:p>
          <a:p>
            <a:pPr lvl="1"/>
            <a:r>
              <a:t>0.12010390197684058</a:t>
            </a:r>
          </a:p>
          <a:p>
            <a:r>
              <a:t>Goodness Of fit </a:t>
            </a:r>
          </a:p>
          <a:p>
            <a:pPr lvl="1"/>
            <a:r>
              <a:t>0.56370615153272896</a:t>
            </a:r>
          </a:p>
          <a:p>
            <a:r>
              <a:t>Sampler 1 Range</a:t>
            </a:r>
          </a:p>
          <a:p>
            <a:pPr lvl="1"/>
            <a:r>
              <a:t>0.0078311959999999847</a:t>
            </a:r>
          </a:p>
          <a:p>
            <a:r>
              <a:t>Sampler 2 Range</a:t>
            </a:r>
          </a:p>
          <a:p>
            <a:pPr lvl="1"/>
            <a:r>
              <a:t>0.0079742309999999983</a:t>
            </a:r>
          </a:p>
          <a:p>
            <a:r>
              <a:t>DUT output dBm Mean</a:t>
            </a:r>
          </a:p>
          <a:p>
            <a:pPr lvl="1"/>
            <a:r>
              <a:t>7.9960461267420992</a:t>
            </a:r>
          </a:p>
          <a:p>
            <a:r>
              <a:t>DUT input dBm Mean</a:t>
            </a:r>
          </a:p>
          <a:p>
            <a:pPr lvl="1"/>
            <a:r>
              <a:t>8.4960380305728371</a:t>
            </a:r>
          </a:p>
          <a:p>
            <a:r>
              <a:t>RMS Error </a:t>
            </a:r>
          </a:p>
          <a:p>
            <a:pPr lvl="1"/>
            <a:r>
              <a:t>0.15488009368012307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86.177</a:t>
            </a:r>
          </a:p>
          <a:p>
            <a:pPr lvl="1"/>
            <a:r>
              <a:t>Sampler 2: 86.177</a:t>
            </a:r>
          </a:p>
          <a:p>
            <a:r>
              <a:t>Sampler Offset (rather than -1)</a:t>
            </a:r>
          </a:p>
          <a:p>
            <a:pPr lvl="1"/>
            <a:r>
              <a:t>-25.50930727916468</a:t>
            </a:r>
          </a:p>
          <a:p>
            <a:r>
              <a:t>Goodness Of fit </a:t>
            </a:r>
          </a:p>
          <a:p>
            <a:pPr lvl="1"/>
            <a:r>
              <a:t>0.1337921508114473</a:t>
            </a:r>
          </a:p>
          <a:p>
            <a:r>
              <a:t>Sampler 1 Range</a:t>
            </a:r>
          </a:p>
          <a:p>
            <a:pPr lvl="1"/>
            <a:r>
              <a:t>0.011160491999999994</a:t>
            </a:r>
          </a:p>
          <a:p>
            <a:r>
              <a:t>Sampler 2 Range</a:t>
            </a:r>
          </a:p>
          <a:p>
            <a:pPr lvl="1"/>
            <a:r>
              <a:t>0.010930565000000003</a:t>
            </a:r>
          </a:p>
          <a:p>
            <a:r>
              <a:t>DUT output dBm Mean</a:t>
            </a:r>
          </a:p>
          <a:p>
            <a:pPr lvl="1"/>
            <a:r>
              <a:t>9.9741801988664154</a:t>
            </a:r>
          </a:p>
          <a:p>
            <a:r>
              <a:t>DUT input dBm Mean</a:t>
            </a:r>
          </a:p>
          <a:p>
            <a:pPr lvl="1"/>
            <a:r>
              <a:t>10.350952883246814</a:t>
            </a:r>
          </a:p>
          <a:p>
            <a:r>
              <a:t>RMS Error </a:t>
            </a:r>
          </a:p>
          <a:p>
            <a:pPr lvl="1"/>
            <a:r>
              <a:t>0.073601707040150066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127.691</a:t>
            </a:r>
          </a:p>
          <a:p>
            <a:pPr lvl="1"/>
            <a:r>
              <a:t>Sampler 2: 127.691</a:t>
            </a:r>
          </a:p>
          <a:p>
            <a:r>
              <a:t>Sampler Offset (rather than -1)</a:t>
            </a:r>
          </a:p>
          <a:p>
            <a:pPr lvl="1"/>
            <a:r>
              <a:t>-34.941265461343299</a:t>
            </a:r>
          </a:p>
          <a:p>
            <a:r>
              <a:t>Goodness Of fit </a:t>
            </a:r>
          </a:p>
          <a:p>
            <a:pPr lvl="1"/>
            <a:r>
              <a:t>0.15526661141858905</a:t>
            </a:r>
          </a:p>
          <a:p>
            <a:r>
              <a:t>Sampler 1 Range</a:t>
            </a:r>
          </a:p>
          <a:p>
            <a:pPr lvl="1"/>
            <a:r>
              <a:t>0.014103694999999999</a:t>
            </a:r>
          </a:p>
          <a:p>
            <a:r>
              <a:t>Sampler 2 Range</a:t>
            </a:r>
          </a:p>
          <a:p>
            <a:pPr lvl="1"/>
            <a:r>
              <a:t>0.011405367999999999</a:t>
            </a:r>
          </a:p>
          <a:p>
            <a:r>
              <a:t>DUT output dBm Mean</a:t>
            </a:r>
          </a:p>
          <a:p>
            <a:pPr lvl="1"/>
            <a:r>
              <a:t>9.9697424815403721</a:t>
            </a:r>
          </a:p>
          <a:p>
            <a:r>
              <a:t>DUT input dBm Mean</a:t>
            </a:r>
          </a:p>
          <a:p>
            <a:pPr lvl="1"/>
            <a:r>
              <a:t>10.523824737583093</a:t>
            </a:r>
          </a:p>
          <a:p>
            <a:r>
              <a:t>RMS Error </a:t>
            </a:r>
          </a:p>
          <a:p>
            <a:pPr lvl="1"/>
            <a:r>
              <a:t>0.081228702520278334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69.972</a:t>
            </a:r>
          </a:p>
          <a:p>
            <a:pPr lvl="1"/>
            <a:r>
              <a:t>Sampler 2: 69.972</a:t>
            </a:r>
          </a:p>
          <a:p>
            <a:r>
              <a:t>Sampler Offset (rather than -1)</a:t>
            </a:r>
          </a:p>
          <a:p>
            <a:pPr lvl="1"/>
            <a:r>
              <a:t>-20.720976137262909</a:t>
            </a:r>
          </a:p>
          <a:p>
            <a:r>
              <a:t>Goodness Of fit </a:t>
            </a:r>
          </a:p>
          <a:p>
            <a:pPr lvl="1"/>
            <a:r>
              <a:t>0.23364253702252952</a:t>
            </a:r>
          </a:p>
          <a:p>
            <a:r>
              <a:t>Sampler 1 Range</a:t>
            </a:r>
          </a:p>
          <a:p>
            <a:pPr lvl="1"/>
            <a:r>
              <a:t>0.012430353999999977</a:t>
            </a:r>
          </a:p>
          <a:p>
            <a:r>
              <a:t>Sampler 2 Range</a:t>
            </a:r>
          </a:p>
          <a:p>
            <a:pPr lvl="1"/>
            <a:r>
              <a:t>0.010892177000000003</a:t>
            </a:r>
          </a:p>
          <a:p>
            <a:r>
              <a:t>DUT output dBm Mean</a:t>
            </a:r>
          </a:p>
          <a:p>
            <a:pPr lvl="1"/>
            <a:r>
              <a:t>10.007310467824084</a:t>
            </a:r>
          </a:p>
          <a:p>
            <a:r>
              <a:t>DUT input dBm Mean</a:t>
            </a:r>
          </a:p>
          <a:p>
            <a:pPr lvl="1"/>
            <a:r>
              <a:t>10.429197410923821</a:t>
            </a:r>
          </a:p>
          <a:p>
            <a:r>
              <a:t>RMS Error </a:t>
            </a:r>
          </a:p>
          <a:p>
            <a:pPr lvl="1"/>
            <a:r>
              <a:t>0.097872204148642811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96.513</a:t>
            </a:r>
          </a:p>
          <a:p>
            <a:pPr lvl="1"/>
            <a:r>
              <a:t>Sampler 2: 96.513</a:t>
            </a:r>
          </a:p>
          <a:p>
            <a:r>
              <a:t>Sampler Offset (rather than -1)</a:t>
            </a:r>
          </a:p>
          <a:p>
            <a:pPr lvl="1"/>
            <a:r>
              <a:t>-27.88495375127399</a:t>
            </a:r>
          </a:p>
          <a:p>
            <a:r>
              <a:t>Goodness Of fit </a:t>
            </a:r>
          </a:p>
          <a:p>
            <a:pPr lvl="1"/>
            <a:r>
              <a:t>0.084513975218014209</a:t>
            </a:r>
          </a:p>
          <a:p>
            <a:r>
              <a:t>Sampler 1 Range</a:t>
            </a:r>
          </a:p>
          <a:p>
            <a:pPr lvl="1"/>
            <a:r>
              <a:t>0.010785094999999995</a:t>
            </a:r>
          </a:p>
          <a:p>
            <a:r>
              <a:t>Sampler 2 Range</a:t>
            </a:r>
          </a:p>
          <a:p>
            <a:pPr lvl="1"/>
            <a:r>
              <a:t>0.010796500999999986</a:t>
            </a:r>
          </a:p>
          <a:p>
            <a:r>
              <a:t>DUT output dBm Mean</a:t>
            </a:r>
          </a:p>
          <a:p>
            <a:pPr lvl="1"/>
            <a:r>
              <a:t>9.9834382988129846</a:t>
            </a:r>
          </a:p>
          <a:p>
            <a:r>
              <a:t>DUT input dBm Mean</a:t>
            </a:r>
          </a:p>
          <a:p>
            <a:pPr lvl="1"/>
            <a:r>
              <a:t>10.427166963276113</a:t>
            </a:r>
          </a:p>
          <a:p>
            <a:r>
              <a:t>RMS Error </a:t>
            </a:r>
          </a:p>
          <a:p>
            <a:pPr lvl="1"/>
            <a:r>
              <a:t>0.083983937729320016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99.640</a:t>
            </a:r>
          </a:p>
          <a:p>
            <a:pPr lvl="1"/>
            <a:r>
              <a:t>Sampler 2: 99.640</a:t>
            </a:r>
          </a:p>
          <a:p>
            <a:r>
              <a:t>Sampler Offset (rather than -1)</a:t>
            </a:r>
          </a:p>
          <a:p>
            <a:pPr lvl="1"/>
            <a:r>
              <a:t>-28.566882984417404</a:t>
            </a:r>
          </a:p>
          <a:p>
            <a:r>
              <a:t>Goodness Of fit </a:t>
            </a:r>
          </a:p>
          <a:p>
            <a:pPr lvl="1"/>
            <a:r>
              <a:t>0.12977500122193436</a:t>
            </a:r>
          </a:p>
          <a:p>
            <a:r>
              <a:t>Sampler 1 Range</a:t>
            </a:r>
          </a:p>
          <a:p>
            <a:pPr lvl="1"/>
            <a:r>
              <a:t>0.011928509000000004</a:t>
            </a:r>
          </a:p>
          <a:p>
            <a:r>
              <a:t>Sampler 2 Range</a:t>
            </a:r>
          </a:p>
          <a:p>
            <a:pPr lvl="1"/>
            <a:r>
              <a:t>0.010734596000000013</a:t>
            </a:r>
          </a:p>
          <a:p>
            <a:r>
              <a:t>DUT output dBm Mean</a:t>
            </a:r>
          </a:p>
          <a:p>
            <a:pPr lvl="1"/>
            <a:r>
              <a:t>9.9855102414025136</a:t>
            </a:r>
          </a:p>
          <a:p>
            <a:r>
              <a:t>DUT input dBm Mean</a:t>
            </a:r>
          </a:p>
          <a:p>
            <a:pPr lvl="1"/>
            <a:r>
              <a:t>10.500243021423541</a:t>
            </a:r>
          </a:p>
          <a:p>
            <a:r>
              <a:t>RMS Error </a:t>
            </a:r>
          </a:p>
          <a:p>
            <a:pPr lvl="1"/>
            <a:r>
              <a:t>0.074043400919663646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102.362</a:t>
            </a:r>
          </a:p>
          <a:p>
            <a:pPr lvl="1"/>
            <a:r>
              <a:t>Sampler 2: 102.362</a:t>
            </a:r>
          </a:p>
          <a:p>
            <a:r>
              <a:t>Sampler Offset (rather than -1)</a:t>
            </a:r>
          </a:p>
          <a:p>
            <a:pPr lvl="1"/>
            <a:r>
              <a:t>-30.61144703576025</a:t>
            </a:r>
          </a:p>
          <a:p>
            <a:r>
              <a:t>Goodness Of fit </a:t>
            </a:r>
          </a:p>
          <a:p>
            <a:pPr lvl="1"/>
            <a:r>
              <a:t>0.13177956404830626</a:t>
            </a:r>
          </a:p>
          <a:p>
            <a:r>
              <a:t>Sampler 1 Range</a:t>
            </a:r>
          </a:p>
          <a:p>
            <a:pPr lvl="1"/>
            <a:r>
              <a:t>0.012790217999999992</a:t>
            </a:r>
          </a:p>
          <a:p>
            <a:r>
              <a:t>Sampler 2 Range</a:t>
            </a:r>
          </a:p>
          <a:p>
            <a:pPr lvl="1"/>
            <a:r>
              <a:t>0.01051460899999998</a:t>
            </a:r>
          </a:p>
          <a:p>
            <a:r>
              <a:t>DUT output dBm Mean</a:t>
            </a:r>
          </a:p>
          <a:p>
            <a:pPr lvl="1"/>
            <a:r>
              <a:t>10.004714111069593</a:t>
            </a:r>
          </a:p>
          <a:p>
            <a:r>
              <a:t>DUT input dBm Mean</a:t>
            </a:r>
          </a:p>
          <a:p>
            <a:pPr lvl="1"/>
            <a:r>
              <a:t>10.438169518395689</a:t>
            </a:r>
          </a:p>
          <a:p>
            <a:r>
              <a:t>RMS Error </a:t>
            </a:r>
          </a:p>
          <a:p>
            <a:pPr lvl="1"/>
            <a:r>
              <a:t>0.087733890069924825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252.892</a:t>
            </a:r>
          </a:p>
          <a:p>
            <a:pPr lvl="1"/>
            <a:r>
              <a:t>Sampler 2: 252.892</a:t>
            </a:r>
          </a:p>
          <a:p>
            <a:r>
              <a:t>Sampler Offset (rather than -1)</a:t>
            </a:r>
          </a:p>
          <a:p>
            <a:pPr lvl="1"/>
            <a:r>
              <a:t>-5.2280860315658639</a:t>
            </a:r>
          </a:p>
          <a:p>
            <a:r>
              <a:t>Goodness Of fit </a:t>
            </a:r>
          </a:p>
          <a:p>
            <a:pPr lvl="1"/>
            <a:r>
              <a:t>0.35573873891361585</a:t>
            </a:r>
          </a:p>
          <a:p>
            <a:r>
              <a:t>Sampler 1 Range</a:t>
            </a:r>
          </a:p>
          <a:p>
            <a:pPr lvl="1"/>
            <a:r>
              <a:t>0.0014599805300000001</a:t>
            </a:r>
          </a:p>
          <a:p>
            <a:r>
              <a:t>Sampler 2 Range</a:t>
            </a:r>
          </a:p>
          <a:p>
            <a:pPr lvl="1"/>
            <a:r>
              <a:t>0.0012302323799999997</a:t>
            </a:r>
          </a:p>
          <a:p>
            <a:r>
              <a:t>DUT output dBm Mean</a:t>
            </a:r>
          </a:p>
          <a:p>
            <a:pPr lvl="1"/>
            <a:r>
              <a:t>16.006374434490748</a:t>
            </a:r>
          </a:p>
          <a:p>
            <a:r>
              <a:t>DUT input dBm Mean</a:t>
            </a:r>
          </a:p>
          <a:p>
            <a:pPr lvl="1"/>
            <a:r>
              <a:t>16.432863244257156</a:t>
            </a:r>
          </a:p>
          <a:p>
            <a:r>
              <a:t>RMS Error </a:t>
            </a:r>
          </a:p>
          <a:p>
            <a:pPr lvl="1"/>
            <a:r>
              <a:t>0.12756777641139908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107.084</a:t>
            </a:r>
          </a:p>
          <a:p>
            <a:pPr lvl="1"/>
            <a:r>
              <a:t>Sampler 2: 107.084</a:t>
            </a:r>
          </a:p>
          <a:p>
            <a:r>
              <a:t>Sampler Offset (rather than -1)</a:t>
            </a:r>
          </a:p>
          <a:p>
            <a:pPr lvl="1"/>
            <a:r>
              <a:t>-29.636798888476726</a:t>
            </a:r>
          </a:p>
          <a:p>
            <a:r>
              <a:t>Goodness Of fit </a:t>
            </a:r>
          </a:p>
          <a:p>
            <a:pPr lvl="1"/>
            <a:r>
              <a:t>0.078681887890281563</a:t>
            </a:r>
          </a:p>
          <a:p>
            <a:r>
              <a:t>Sampler 1 Range</a:t>
            </a:r>
          </a:p>
          <a:p>
            <a:pPr lvl="1"/>
            <a:r>
              <a:t>0.012143113000000011</a:t>
            </a:r>
          </a:p>
          <a:p>
            <a:r>
              <a:t>Sampler 2 Range</a:t>
            </a:r>
          </a:p>
          <a:p>
            <a:pPr lvl="1"/>
            <a:r>
              <a:t>0.011563735000000019</a:t>
            </a:r>
          </a:p>
          <a:p>
            <a:r>
              <a:t>DUT output dBm Mean</a:t>
            </a:r>
          </a:p>
          <a:p>
            <a:pPr lvl="1"/>
            <a:r>
              <a:t>10.026679688693513</a:t>
            </a:r>
          </a:p>
          <a:p>
            <a:r>
              <a:t>DUT input dBm Mean</a:t>
            </a:r>
          </a:p>
          <a:p>
            <a:pPr lvl="1"/>
            <a:r>
              <a:t>10.510261004347237</a:t>
            </a:r>
          </a:p>
          <a:p>
            <a:r>
              <a:t>RMS Error </a:t>
            </a:r>
          </a:p>
          <a:p>
            <a:pPr lvl="1"/>
            <a:r>
              <a:t>0.064728904786410107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108.030</a:t>
            </a:r>
          </a:p>
          <a:p>
            <a:pPr lvl="1"/>
            <a:r>
              <a:t>Sampler 2: 108.030</a:t>
            </a:r>
          </a:p>
          <a:p>
            <a:r>
              <a:t>Sampler Offset (rather than -1)</a:t>
            </a:r>
          </a:p>
          <a:p>
            <a:pPr lvl="1"/>
            <a:r>
              <a:t>-32.479971316349001</a:t>
            </a:r>
          </a:p>
          <a:p>
            <a:r>
              <a:t>Goodness Of fit </a:t>
            </a:r>
          </a:p>
          <a:p>
            <a:pPr lvl="1"/>
            <a:r>
              <a:t>0.056916742259646075</a:t>
            </a:r>
          </a:p>
          <a:p>
            <a:r>
              <a:t>Sampler 1 Range</a:t>
            </a:r>
          </a:p>
          <a:p>
            <a:pPr lvl="1"/>
            <a:r>
              <a:t>0.012595155999999996</a:t>
            </a:r>
          </a:p>
          <a:p>
            <a:r>
              <a:t>Sampler 2 Range</a:t>
            </a:r>
          </a:p>
          <a:p>
            <a:pPr lvl="1"/>
            <a:r>
              <a:t>0.01050669500000001</a:t>
            </a:r>
          </a:p>
          <a:p>
            <a:r>
              <a:t>DUT output dBm Mean</a:t>
            </a:r>
          </a:p>
          <a:p>
            <a:pPr lvl="1"/>
            <a:r>
              <a:t>9.994427322269738</a:t>
            </a:r>
          </a:p>
          <a:p>
            <a:r>
              <a:t>DUT input dBm Mean</a:t>
            </a:r>
          </a:p>
          <a:p>
            <a:pPr lvl="1"/>
            <a:r>
              <a:t>10.504426765498893</a:t>
            </a:r>
          </a:p>
          <a:p>
            <a:r>
              <a:t>RMS Error </a:t>
            </a:r>
          </a:p>
          <a:p>
            <a:pPr lvl="1"/>
            <a:r>
              <a:t>0.068845078752880914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61.612</a:t>
            </a:r>
          </a:p>
          <a:p>
            <a:pPr lvl="1"/>
            <a:r>
              <a:t>Sampler 2: 61.612</a:t>
            </a:r>
          </a:p>
          <a:p>
            <a:r>
              <a:t>Sampler Offset (rather than -1)</a:t>
            </a:r>
          </a:p>
          <a:p>
            <a:pPr lvl="1"/>
            <a:r>
              <a:t>-18.162932376882704</a:t>
            </a:r>
          </a:p>
          <a:p>
            <a:r>
              <a:t>Goodness Of fit </a:t>
            </a:r>
          </a:p>
          <a:p>
            <a:pPr lvl="1"/>
            <a:r>
              <a:t>0.16456343548328792</a:t>
            </a:r>
          </a:p>
          <a:p>
            <a:r>
              <a:t>Sampler 1 Range</a:t>
            </a:r>
          </a:p>
          <a:p>
            <a:pPr lvl="1"/>
            <a:r>
              <a:t>0.012966223999999998</a:t>
            </a:r>
          </a:p>
          <a:p>
            <a:r>
              <a:t>Sampler 2 Range</a:t>
            </a:r>
          </a:p>
          <a:p>
            <a:pPr lvl="1"/>
            <a:r>
              <a:t>0.010764228000000015</a:t>
            </a:r>
          </a:p>
          <a:p>
            <a:r>
              <a:t>DUT output dBm Mean</a:t>
            </a:r>
          </a:p>
          <a:p>
            <a:pPr lvl="1"/>
            <a:r>
              <a:t>10.012228990766404</a:t>
            </a:r>
          </a:p>
          <a:p>
            <a:r>
              <a:t>DUT input dBm Mean</a:t>
            </a:r>
          </a:p>
          <a:p>
            <a:pPr lvl="1"/>
            <a:r>
              <a:t>10.50920358349101</a:t>
            </a:r>
          </a:p>
          <a:p>
            <a:r>
              <a:t>RMS Error </a:t>
            </a:r>
          </a:p>
          <a:p>
            <a:pPr lvl="1"/>
            <a:r>
              <a:t>0.087768346041471157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111.864</a:t>
            </a:r>
          </a:p>
          <a:p>
            <a:pPr lvl="1"/>
            <a:r>
              <a:t>Sampler 2: 111.864</a:t>
            </a:r>
          </a:p>
          <a:p>
            <a:r>
              <a:t>Sampler Offset (rather than -1)</a:t>
            </a:r>
          </a:p>
          <a:p>
            <a:pPr lvl="1"/>
            <a:r>
              <a:t>-29.546517369257209</a:t>
            </a:r>
          </a:p>
          <a:p>
            <a:r>
              <a:t>Goodness Of fit </a:t>
            </a:r>
          </a:p>
          <a:p>
            <a:pPr lvl="1"/>
            <a:r>
              <a:t>0.16812473398420269</a:t>
            </a:r>
          </a:p>
          <a:p>
            <a:r>
              <a:t>Sampler 1 Range</a:t>
            </a:r>
          </a:p>
          <a:p>
            <a:pPr lvl="1"/>
            <a:r>
              <a:t>0.011596018999999985</a:t>
            </a:r>
          </a:p>
          <a:p>
            <a:r>
              <a:t>Sampler 2 Range</a:t>
            </a:r>
          </a:p>
          <a:p>
            <a:pPr lvl="1"/>
            <a:r>
              <a:t>0.012488795999999996</a:t>
            </a:r>
          </a:p>
          <a:p>
            <a:r>
              <a:t>DUT output dBm Mean</a:t>
            </a:r>
          </a:p>
          <a:p>
            <a:pPr lvl="1"/>
            <a:r>
              <a:t>10.001372293408766</a:t>
            </a:r>
          </a:p>
          <a:p>
            <a:r>
              <a:t>DUT input dBm Mean</a:t>
            </a:r>
          </a:p>
          <a:p>
            <a:pPr lvl="1"/>
            <a:r>
              <a:t>10.500631030572837</a:t>
            </a:r>
          </a:p>
          <a:p>
            <a:r>
              <a:t>RMS Error </a:t>
            </a:r>
          </a:p>
          <a:p>
            <a:pPr lvl="1"/>
            <a:r>
              <a:t>0.097909193075015874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53.655</a:t>
            </a:r>
          </a:p>
          <a:p>
            <a:pPr lvl="1"/>
            <a:r>
              <a:t>Sampler 2: 53.655</a:t>
            </a:r>
          </a:p>
          <a:p>
            <a:r>
              <a:t>Sampler Offset (rather than -1)</a:t>
            </a:r>
          </a:p>
          <a:p>
            <a:pPr lvl="1"/>
            <a:r>
              <a:t>-16.661536885809241</a:t>
            </a:r>
          </a:p>
          <a:p>
            <a:r>
              <a:t>Goodness Of fit </a:t>
            </a:r>
          </a:p>
          <a:p>
            <a:pPr lvl="1"/>
            <a:r>
              <a:t>0.15401277535070659</a:t>
            </a:r>
          </a:p>
          <a:p>
            <a:r>
              <a:t>Sampler 1 Range</a:t>
            </a:r>
          </a:p>
          <a:p>
            <a:pPr lvl="1"/>
            <a:r>
              <a:t>0.016885579000000012</a:t>
            </a:r>
          </a:p>
          <a:p>
            <a:r>
              <a:t>Sampler 2 Range</a:t>
            </a:r>
          </a:p>
          <a:p>
            <a:pPr lvl="1"/>
            <a:r>
              <a:t>0.015688879999999988</a:t>
            </a:r>
          </a:p>
          <a:p>
            <a:r>
              <a:t>DUT output dBm Mean</a:t>
            </a:r>
          </a:p>
          <a:p>
            <a:pPr lvl="1"/>
            <a:r>
              <a:t>11.962074148866416</a:t>
            </a:r>
          </a:p>
          <a:p>
            <a:r>
              <a:t>DUT input dBm Mean</a:t>
            </a:r>
          </a:p>
          <a:p>
            <a:pPr lvl="1"/>
            <a:r>
              <a:t>12.340633383246816</a:t>
            </a:r>
          </a:p>
          <a:p>
            <a:r>
              <a:t>RMS Error </a:t>
            </a:r>
          </a:p>
          <a:p>
            <a:pPr lvl="1"/>
            <a:r>
              <a:t>0.074777998119660044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84.150</a:t>
            </a:r>
          </a:p>
          <a:p>
            <a:pPr lvl="1"/>
            <a:r>
              <a:t>Sampler 2: 84.150</a:t>
            </a:r>
          </a:p>
          <a:p>
            <a:r>
              <a:t>Sampler Offset (rather than -1)</a:t>
            </a:r>
          </a:p>
          <a:p>
            <a:pPr lvl="1"/>
            <a:r>
              <a:t>-23.523149040235293</a:t>
            </a:r>
          </a:p>
          <a:p>
            <a:r>
              <a:t>Goodness Of fit </a:t>
            </a:r>
          </a:p>
          <a:p>
            <a:pPr lvl="1"/>
            <a:r>
              <a:t>0.15990624482488469</a:t>
            </a:r>
          </a:p>
          <a:p>
            <a:r>
              <a:t>Sampler 1 Range</a:t>
            </a:r>
          </a:p>
          <a:p>
            <a:pPr lvl="1"/>
            <a:r>
              <a:t>0.020874276999999997</a:t>
            </a:r>
          </a:p>
          <a:p>
            <a:r>
              <a:t>Sampler 2 Range</a:t>
            </a:r>
          </a:p>
          <a:p>
            <a:pPr lvl="1"/>
            <a:r>
              <a:t>0.016521178999999997</a:t>
            </a:r>
          </a:p>
          <a:p>
            <a:r>
              <a:t>DUT output dBm Mean</a:t>
            </a:r>
          </a:p>
          <a:p>
            <a:pPr lvl="1"/>
            <a:r>
              <a:t>11.946023048207037</a:t>
            </a:r>
          </a:p>
          <a:p>
            <a:r>
              <a:t>DUT input dBm Mean</a:t>
            </a:r>
          </a:p>
          <a:p>
            <a:pPr lvl="1"/>
            <a:r>
              <a:t>12.500793737583091</a:t>
            </a:r>
          </a:p>
          <a:p>
            <a:r>
              <a:t>RMS Error </a:t>
            </a:r>
          </a:p>
          <a:p>
            <a:pPr lvl="1"/>
            <a:r>
              <a:t>0.074509337747968613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48.858</a:t>
            </a:r>
          </a:p>
          <a:p>
            <a:pPr lvl="1"/>
            <a:r>
              <a:t>Sampler 2: 48.858</a:t>
            </a:r>
          </a:p>
          <a:p>
            <a:r>
              <a:t>Sampler Offset (rather than -1)</a:t>
            </a:r>
          </a:p>
          <a:p>
            <a:pPr lvl="1"/>
            <a:r>
              <a:t>-14.939864310796795</a:t>
            </a:r>
          </a:p>
          <a:p>
            <a:r>
              <a:t>Goodness Of fit </a:t>
            </a:r>
          </a:p>
          <a:p>
            <a:pPr lvl="1"/>
            <a:r>
              <a:t>0.23459420987392174</a:t>
            </a:r>
          </a:p>
          <a:p>
            <a:r>
              <a:t>Sampler 1 Range</a:t>
            </a:r>
          </a:p>
          <a:p>
            <a:pPr lvl="1"/>
            <a:r>
              <a:t>0.018450012999999987</a:t>
            </a:r>
          </a:p>
          <a:p>
            <a:r>
              <a:t>Sampler 2 Range</a:t>
            </a:r>
          </a:p>
          <a:p>
            <a:pPr lvl="1"/>
            <a:r>
              <a:t>0.015665194999999993</a:t>
            </a:r>
          </a:p>
          <a:p>
            <a:r>
              <a:t>DUT output dBm Mean</a:t>
            </a:r>
          </a:p>
          <a:p>
            <a:pPr lvl="1"/>
            <a:r>
              <a:t>11.987401901157417</a:t>
            </a:r>
          </a:p>
          <a:p>
            <a:r>
              <a:t>DUT input dBm Mean</a:t>
            </a:r>
          </a:p>
          <a:p>
            <a:pPr lvl="1"/>
            <a:r>
              <a:t>12.410640744257156</a:t>
            </a:r>
          </a:p>
          <a:p>
            <a:r>
              <a:t>RMS Error </a:t>
            </a:r>
          </a:p>
          <a:p>
            <a:pPr lvl="1"/>
            <a:r>
              <a:t>0.095756088132649242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75.313</a:t>
            </a:r>
          </a:p>
          <a:p>
            <a:pPr lvl="1"/>
            <a:r>
              <a:t>Sampler 2: 75.313</a:t>
            </a:r>
          </a:p>
          <a:p>
            <a:r>
              <a:t>Sampler Offset (rather than -1)</a:t>
            </a:r>
          </a:p>
          <a:p>
            <a:pPr lvl="1"/>
            <a:r>
              <a:t>-22.252400325507807</a:t>
            </a:r>
          </a:p>
          <a:p>
            <a:r>
              <a:t>Goodness Of fit </a:t>
            </a:r>
          </a:p>
          <a:p>
            <a:pPr lvl="1"/>
            <a:r>
              <a:t>0.044248179947307578</a:t>
            </a:r>
          </a:p>
          <a:p>
            <a:r>
              <a:t>Sampler 1 Range</a:t>
            </a:r>
          </a:p>
          <a:p>
            <a:pPr lvl="1"/>
            <a:r>
              <a:t>0.01600753399999999</a:t>
            </a:r>
          </a:p>
          <a:p>
            <a:r>
              <a:t>Sampler 2 Range</a:t>
            </a:r>
          </a:p>
          <a:p>
            <a:pPr lvl="1"/>
            <a:r>
              <a:t>0.015651976999999984</a:t>
            </a:r>
          </a:p>
          <a:p>
            <a:r>
              <a:t>DUT output dBm Mean</a:t>
            </a:r>
          </a:p>
          <a:p>
            <a:pPr lvl="1"/>
            <a:r>
              <a:t>11.965066332146314</a:t>
            </a:r>
          </a:p>
          <a:p>
            <a:r>
              <a:t>DUT input dBm Mean</a:t>
            </a:r>
          </a:p>
          <a:p>
            <a:pPr lvl="1"/>
            <a:r>
              <a:t>12.410148463276112</a:t>
            </a:r>
          </a:p>
          <a:p>
            <a:r>
              <a:t>RMS Error </a:t>
            </a:r>
          </a:p>
          <a:p>
            <a:pPr lvl="1"/>
            <a:r>
              <a:t>0.05558578661408322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71.136</a:t>
            </a:r>
          </a:p>
          <a:p>
            <a:pPr lvl="1"/>
            <a:r>
              <a:t>Sampler 2: 71.136</a:t>
            </a:r>
          </a:p>
          <a:p>
            <a:r>
              <a:t>Sampler Offset (rather than -1)</a:t>
            </a:r>
          </a:p>
          <a:p>
            <a:pPr lvl="1"/>
            <a:r>
              <a:t>-20.744928006878919</a:t>
            </a:r>
          </a:p>
          <a:p>
            <a:r>
              <a:t>Goodness Of fit </a:t>
            </a:r>
          </a:p>
          <a:p>
            <a:pPr lvl="1"/>
            <a:r>
              <a:t>0.13786146626478663</a:t>
            </a:r>
          </a:p>
          <a:p>
            <a:r>
              <a:t>Sampler 1 Range</a:t>
            </a:r>
          </a:p>
          <a:p>
            <a:pPr lvl="1"/>
            <a:r>
              <a:t>0.017508558000000007</a:t>
            </a:r>
          </a:p>
          <a:p>
            <a:r>
              <a:t>Sampler 2 Range</a:t>
            </a:r>
          </a:p>
          <a:p>
            <a:pPr lvl="1"/>
            <a:r>
              <a:t>0.015968595000000002</a:t>
            </a:r>
          </a:p>
          <a:p>
            <a:r>
              <a:t>DUT output dBm Mean</a:t>
            </a:r>
          </a:p>
          <a:p>
            <a:pPr lvl="1"/>
            <a:r>
              <a:t>11.956894758069181</a:t>
            </a:r>
          </a:p>
          <a:p>
            <a:r>
              <a:t>DUT input dBm Mean</a:t>
            </a:r>
          </a:p>
          <a:p>
            <a:pPr lvl="1"/>
            <a:r>
              <a:t>12.473272354756878</a:t>
            </a:r>
          </a:p>
          <a:p>
            <a:r>
              <a:t>RMS Error </a:t>
            </a:r>
          </a:p>
          <a:p>
            <a:pPr lvl="1"/>
            <a:r>
              <a:t>0.072715283357628432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75.456</a:t>
            </a:r>
          </a:p>
          <a:p>
            <a:pPr lvl="1"/>
            <a:r>
              <a:t>Sampler 2: 75.456</a:t>
            </a:r>
          </a:p>
          <a:p>
            <a:r>
              <a:t>Sampler Offset (rather than -1)</a:t>
            </a:r>
          </a:p>
          <a:p>
            <a:pPr lvl="1"/>
            <a:r>
              <a:t>-23.440477444286554</a:t>
            </a:r>
          </a:p>
          <a:p>
            <a:r>
              <a:t>Goodness Of fit </a:t>
            </a:r>
          </a:p>
          <a:p>
            <a:pPr lvl="1"/>
            <a:r>
              <a:t>0.10274747500235804</a:t>
            </a:r>
          </a:p>
          <a:p>
            <a:r>
              <a:t>Sampler 1 Range</a:t>
            </a:r>
          </a:p>
          <a:p>
            <a:pPr lvl="1"/>
            <a:r>
              <a:t>0.018746940000000017</a:t>
            </a:r>
          </a:p>
          <a:p>
            <a:r>
              <a:t>Sampler 2 Range</a:t>
            </a:r>
          </a:p>
          <a:p>
            <a:pPr lvl="1"/>
            <a:r>
              <a:t>0.015228747999999986</a:t>
            </a:r>
          </a:p>
          <a:p>
            <a:r>
              <a:t>DUT output dBm Mean</a:t>
            </a:r>
          </a:p>
          <a:p>
            <a:pPr lvl="1"/>
            <a:r>
              <a:t>11.980638194402927</a:t>
            </a:r>
          </a:p>
          <a:p>
            <a:r>
              <a:t>DUT input dBm Mean</a:t>
            </a:r>
          </a:p>
          <a:p>
            <a:pPr lvl="1"/>
            <a:r>
              <a:t>12.416053185062356</a:t>
            </a:r>
          </a:p>
          <a:p>
            <a:r>
              <a:t>RMS Error </a:t>
            </a:r>
          </a:p>
          <a:p>
            <a:pPr lvl="1"/>
            <a:r>
              <a:t>0.072189370272910447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222.439</a:t>
            </a:r>
          </a:p>
          <a:p>
            <a:pPr lvl="1"/>
            <a:r>
              <a:t>Sampler 2: 222.439</a:t>
            </a:r>
          </a:p>
          <a:p>
            <a:r>
              <a:t>Sampler Offset (rather than -1)</a:t>
            </a:r>
          </a:p>
          <a:p>
            <a:pPr lvl="1"/>
            <a:r>
              <a:t>-4.9613291699450244</a:t>
            </a:r>
          </a:p>
          <a:p>
            <a:r>
              <a:t>Goodness Of fit </a:t>
            </a:r>
          </a:p>
          <a:p>
            <a:pPr lvl="1"/>
            <a:r>
              <a:t>0.23743191456744561</a:t>
            </a:r>
          </a:p>
          <a:p>
            <a:r>
              <a:t>Sampler 1 Range</a:t>
            </a:r>
          </a:p>
          <a:p>
            <a:pPr lvl="1"/>
            <a:r>
              <a:t>0.0013072972599999996</a:t>
            </a:r>
          </a:p>
          <a:p>
            <a:r>
              <a:t>Sampler 2 Range</a:t>
            </a:r>
          </a:p>
          <a:p>
            <a:pPr lvl="1"/>
            <a:r>
              <a:t>0.0011553791300000001</a:t>
            </a:r>
          </a:p>
          <a:p>
            <a:r>
              <a:t>DUT output dBm Mean</a:t>
            </a:r>
          </a:p>
          <a:p>
            <a:pPr lvl="1"/>
            <a:r>
              <a:t>15.992523832146315</a:t>
            </a:r>
          </a:p>
          <a:p>
            <a:r>
              <a:t>DUT input dBm Mean</a:t>
            </a:r>
          </a:p>
          <a:p>
            <a:pPr lvl="1"/>
            <a:r>
              <a:t>16.441726796609444</a:t>
            </a:r>
          </a:p>
          <a:p>
            <a:r>
              <a:t>RMS Error </a:t>
            </a:r>
          </a:p>
          <a:p>
            <a:pPr lvl="1"/>
            <a:r>
              <a:t>0.10185058168249191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70.712</a:t>
            </a:r>
          </a:p>
          <a:p>
            <a:pPr lvl="1"/>
            <a:r>
              <a:t>Sampler 2: 70.712</a:t>
            </a:r>
          </a:p>
          <a:p>
            <a:r>
              <a:t>Sampler Offset (rather than -1)</a:t>
            </a:r>
          </a:p>
          <a:p>
            <a:pPr lvl="1"/>
            <a:r>
              <a:t>-20.01935882122018</a:t>
            </a:r>
          </a:p>
          <a:p>
            <a:r>
              <a:t>Goodness Of fit </a:t>
            </a:r>
          </a:p>
          <a:p>
            <a:pPr lvl="1"/>
            <a:r>
              <a:t>0.081034963890765005</a:t>
            </a:r>
          </a:p>
          <a:p>
            <a:r>
              <a:t>Sampler 1 Range</a:t>
            </a:r>
          </a:p>
          <a:p>
            <a:pPr lvl="1"/>
            <a:r>
              <a:t>0.017904447999999989</a:t>
            </a:r>
          </a:p>
          <a:p>
            <a:r>
              <a:t>Sampler 2 Range</a:t>
            </a:r>
          </a:p>
          <a:p>
            <a:pPr lvl="1"/>
            <a:r>
              <a:t>0.017097200000000007</a:t>
            </a:r>
          </a:p>
          <a:p>
            <a:r>
              <a:t>DUT output dBm Mean</a:t>
            </a:r>
          </a:p>
          <a:p>
            <a:pPr lvl="1"/>
            <a:r>
              <a:t>12.003408738693512</a:t>
            </a:r>
          </a:p>
          <a:p>
            <a:r>
              <a:t>DUT input dBm Mean</a:t>
            </a:r>
          </a:p>
          <a:p>
            <a:pPr lvl="1"/>
            <a:r>
              <a:t>12.486450004347239</a:t>
            </a:r>
          </a:p>
          <a:p>
            <a:r>
              <a:t>RMS Error </a:t>
            </a:r>
          </a:p>
          <a:p>
            <a:pPr lvl="1"/>
            <a:r>
              <a:t>0.066025838406452639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76.759</a:t>
            </a:r>
          </a:p>
          <a:p>
            <a:pPr lvl="1"/>
            <a:r>
              <a:t>Sampler 2: 76.759</a:t>
            </a:r>
          </a:p>
          <a:p>
            <a:r>
              <a:t>Sampler Offset (rather than -1)</a:t>
            </a:r>
          </a:p>
          <a:p>
            <a:pPr lvl="1"/>
            <a:r>
              <a:t>-23.657305376131706</a:t>
            </a:r>
          </a:p>
          <a:p>
            <a:r>
              <a:t>Goodness Of fit </a:t>
            </a:r>
          </a:p>
          <a:p>
            <a:pPr lvl="1"/>
            <a:r>
              <a:t>0.043189359507908101</a:t>
            </a:r>
          </a:p>
          <a:p>
            <a:r>
              <a:t>Sampler 1 Range</a:t>
            </a:r>
          </a:p>
          <a:p>
            <a:pPr lvl="1"/>
            <a:r>
              <a:t>0.018226338000000009</a:t>
            </a:r>
          </a:p>
          <a:p>
            <a:r>
              <a:t>Sampler 2 Range</a:t>
            </a:r>
          </a:p>
          <a:p>
            <a:pPr lvl="1"/>
            <a:r>
              <a:t>0.015800557999999992</a:t>
            </a:r>
          </a:p>
          <a:p>
            <a:r>
              <a:t>DUT output dBm Mean</a:t>
            </a:r>
          </a:p>
          <a:p>
            <a:pPr lvl="1"/>
            <a:r>
              <a:t>11.976710622269742</a:t>
            </a:r>
          </a:p>
          <a:p>
            <a:r>
              <a:t>DUT input dBm Mean</a:t>
            </a:r>
          </a:p>
          <a:p>
            <a:pPr lvl="1"/>
            <a:r>
              <a:t>12.488137098832226</a:t>
            </a:r>
          </a:p>
          <a:p>
            <a:r>
              <a:t>RMS Error </a:t>
            </a:r>
          </a:p>
          <a:p>
            <a:pPr lvl="1"/>
            <a:r>
              <a:t>0.048337169291599265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41.483</a:t>
            </a:r>
          </a:p>
          <a:p>
            <a:pPr lvl="1"/>
            <a:r>
              <a:t>Sampler 2: 41.483</a:t>
            </a:r>
          </a:p>
          <a:p>
            <a:r>
              <a:t>Sampler Offset (rather than -1)</a:t>
            </a:r>
          </a:p>
          <a:p>
            <a:pPr lvl="1"/>
            <a:r>
              <a:t>-12.495543667770166</a:t>
            </a:r>
          </a:p>
          <a:p>
            <a:r>
              <a:t>Goodness Of fit </a:t>
            </a:r>
          </a:p>
          <a:p>
            <a:pPr lvl="1"/>
            <a:r>
              <a:t>0.20221329296912488</a:t>
            </a:r>
          </a:p>
          <a:p>
            <a:r>
              <a:t>Sampler 1 Range</a:t>
            </a:r>
          </a:p>
          <a:p>
            <a:pPr lvl="1"/>
            <a:r>
              <a:t>0.019137532000000013</a:t>
            </a:r>
          </a:p>
          <a:p>
            <a:r>
              <a:t>Sampler 2 Range</a:t>
            </a:r>
          </a:p>
          <a:p>
            <a:pPr lvl="1"/>
            <a:r>
              <a:t>0.015658366000000007</a:t>
            </a:r>
          </a:p>
          <a:p>
            <a:r>
              <a:t>DUT output dBm Mean</a:t>
            </a:r>
          </a:p>
          <a:p>
            <a:pPr lvl="1"/>
            <a:r>
              <a:t>11.991057524099737</a:t>
            </a:r>
          </a:p>
          <a:p>
            <a:r>
              <a:t>DUT input dBm Mean</a:t>
            </a:r>
          </a:p>
          <a:p>
            <a:pPr lvl="1"/>
            <a:r>
              <a:t>12.489418250157678</a:t>
            </a:r>
          </a:p>
          <a:p>
            <a:r>
              <a:t>RMS Error </a:t>
            </a:r>
          </a:p>
          <a:p>
            <a:pPr lvl="1"/>
            <a:r>
              <a:t>0.10025328936568347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80.829</a:t>
            </a:r>
          </a:p>
          <a:p>
            <a:pPr lvl="1"/>
            <a:r>
              <a:t>Sampler 2: 80.829</a:t>
            </a:r>
          </a:p>
          <a:p>
            <a:r>
              <a:t>Sampler Offset (rather than -1)</a:t>
            </a:r>
          </a:p>
          <a:p>
            <a:pPr lvl="1"/>
            <a:r>
              <a:t>-22.071263985844322</a:t>
            </a:r>
          </a:p>
          <a:p>
            <a:r>
              <a:t>Goodness Of fit </a:t>
            </a:r>
          </a:p>
          <a:p>
            <a:pPr lvl="1"/>
            <a:r>
              <a:t>0.088606599920168103</a:t>
            </a:r>
          </a:p>
          <a:p>
            <a:r>
              <a:t>Sampler 1 Range</a:t>
            </a:r>
          </a:p>
          <a:p>
            <a:pPr lvl="1"/>
            <a:r>
              <a:t>0.01693072000000001</a:t>
            </a:r>
          </a:p>
          <a:p>
            <a:r>
              <a:t>Sampler 2 Range</a:t>
            </a:r>
          </a:p>
          <a:p>
            <a:pPr lvl="1"/>
            <a:r>
              <a:t>0.017886903999999981</a:t>
            </a:r>
          </a:p>
          <a:p>
            <a:r>
              <a:t>DUT output dBm Mean</a:t>
            </a:r>
          </a:p>
          <a:p>
            <a:pPr lvl="1"/>
            <a:r>
              <a:t>11.9751175267421</a:t>
            </a:r>
          </a:p>
          <a:p>
            <a:r>
              <a:t>DUT input dBm Mean</a:t>
            </a:r>
          </a:p>
          <a:p>
            <a:pPr lvl="1"/>
            <a:r>
              <a:t>12.475797197239501</a:t>
            </a:r>
          </a:p>
          <a:p>
            <a:r>
              <a:t>RMS Error </a:t>
            </a:r>
          </a:p>
          <a:p>
            <a:pPr lvl="1"/>
            <a:r>
              <a:t>0.064352916728437154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184.809</a:t>
            </a:r>
          </a:p>
          <a:p>
            <a:pPr lvl="1"/>
            <a:r>
              <a:t>Sampler 2: 184.809</a:t>
            </a:r>
          </a:p>
          <a:p>
            <a:r>
              <a:t>Sampler Offset (rather than -1)</a:t>
            </a:r>
          </a:p>
          <a:p>
            <a:pPr lvl="1"/>
            <a:r>
              <a:t>-106.21099227499595</a:t>
            </a:r>
          </a:p>
          <a:p>
            <a:r>
              <a:t>Goodness Of fit </a:t>
            </a:r>
          </a:p>
          <a:p>
            <a:pPr lvl="1"/>
            <a:r>
              <a:t>0.11868382229499785</a:t>
            </a:r>
          </a:p>
          <a:p>
            <a:r>
              <a:t>Sampler 1 Range</a:t>
            </a:r>
          </a:p>
          <a:p>
            <a:pPr lvl="1"/>
            <a:r>
              <a:t>0.0045692430000000006</a:t>
            </a:r>
          </a:p>
          <a:p>
            <a:r>
              <a:t>Sampler 2 Range</a:t>
            </a:r>
          </a:p>
          <a:p>
            <a:pPr lvl="1"/>
            <a:r>
              <a:t>0.0045769679999999591</a:t>
            </a:r>
          </a:p>
          <a:p>
            <a:r>
              <a:t>DUT output dBm Mean</a:t>
            </a:r>
          </a:p>
          <a:p>
            <a:pPr lvl="1"/>
            <a:r>
              <a:t>5.943749032199749</a:t>
            </a:r>
          </a:p>
          <a:p>
            <a:r>
              <a:t>DUT input dBm Mean</a:t>
            </a:r>
          </a:p>
          <a:p>
            <a:pPr lvl="1"/>
            <a:r>
              <a:t>6.3194050499134811</a:t>
            </a:r>
          </a:p>
          <a:p>
            <a:r>
              <a:t>RMS Error </a:t>
            </a:r>
          </a:p>
          <a:p>
            <a:pPr lvl="1"/>
            <a:r>
              <a:t>0.067323212401342147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238.056</a:t>
            </a:r>
          </a:p>
          <a:p>
            <a:pPr lvl="1"/>
            <a:r>
              <a:t>Sampler 2: 238.056</a:t>
            </a:r>
          </a:p>
          <a:p>
            <a:r>
              <a:t>Sampler Offset (rather than -1)</a:t>
            </a:r>
          </a:p>
          <a:p>
            <a:pPr lvl="1"/>
            <a:r>
              <a:t>-125.69487031846312</a:t>
            </a:r>
          </a:p>
          <a:p>
            <a:r>
              <a:t>Goodness Of fit </a:t>
            </a:r>
          </a:p>
          <a:p>
            <a:pPr lvl="1"/>
            <a:r>
              <a:t>0.11605988007104648</a:t>
            </a:r>
          </a:p>
          <a:p>
            <a:r>
              <a:t>Sampler 1 Range</a:t>
            </a:r>
          </a:p>
          <a:p>
            <a:pPr lvl="1"/>
            <a:r>
              <a:t>0.0057679620000000154</a:t>
            </a:r>
          </a:p>
          <a:p>
            <a:r>
              <a:t>Sampler 2 Range</a:t>
            </a:r>
          </a:p>
          <a:p>
            <a:pPr lvl="1"/>
            <a:r>
              <a:t>0.0048935099999999898</a:t>
            </a:r>
          </a:p>
          <a:p>
            <a:r>
              <a:t>DUT output dBm Mean</a:t>
            </a:r>
          </a:p>
          <a:p>
            <a:pPr lvl="1"/>
            <a:r>
              <a:t>5.9394119815403714</a:t>
            </a:r>
          </a:p>
          <a:p>
            <a:r>
              <a:t>DUT input dBm Mean</a:t>
            </a:r>
          </a:p>
          <a:p>
            <a:pPr lvl="1"/>
            <a:r>
              <a:t>6.4895480709164275</a:t>
            </a:r>
          </a:p>
          <a:p>
            <a:r>
              <a:t>RMS Error </a:t>
            </a:r>
          </a:p>
          <a:p>
            <a:pPr lvl="1"/>
            <a:r>
              <a:t>0.073238678831845899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159.172</a:t>
            </a:r>
          </a:p>
          <a:p>
            <a:pPr lvl="1"/>
            <a:r>
              <a:t>Sampler 2: 159.172</a:t>
            </a:r>
          </a:p>
          <a:p>
            <a:r>
              <a:t>Sampler Offset (rather than -1)</a:t>
            </a:r>
          </a:p>
          <a:p>
            <a:pPr lvl="1"/>
            <a:r>
              <a:t>-91.833691423205465</a:t>
            </a:r>
          </a:p>
          <a:p>
            <a:r>
              <a:t>Goodness Of fit </a:t>
            </a:r>
          </a:p>
          <a:p>
            <a:pPr lvl="1"/>
            <a:r>
              <a:t>0.21640607846755736</a:t>
            </a:r>
          </a:p>
          <a:p>
            <a:r>
              <a:t>Sampler 1 Range</a:t>
            </a:r>
          </a:p>
          <a:p>
            <a:pPr lvl="1"/>
            <a:r>
              <a:t>0.0051025740000000264</a:t>
            </a:r>
          </a:p>
          <a:p>
            <a:r>
              <a:t>Sampler 2 Range</a:t>
            </a:r>
          </a:p>
          <a:p>
            <a:pPr lvl="1"/>
            <a:r>
              <a:t>0.0044653789999999915</a:t>
            </a:r>
          </a:p>
          <a:p>
            <a:r>
              <a:t>DUT output dBm Mean</a:t>
            </a:r>
          </a:p>
          <a:p>
            <a:pPr lvl="1"/>
            <a:r>
              <a:t>5.9718098011574163</a:t>
            </a:r>
          </a:p>
          <a:p>
            <a:r>
              <a:t>DUT input dBm Mean</a:t>
            </a:r>
          </a:p>
          <a:p>
            <a:pPr lvl="1"/>
            <a:r>
              <a:t>6.3898105775904872</a:t>
            </a:r>
          </a:p>
          <a:p>
            <a:r>
              <a:t>RMS Error </a:t>
            </a:r>
          </a:p>
          <a:p>
            <a:pPr lvl="1"/>
            <a:r>
              <a:t>0.090098313587220411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199.298</a:t>
            </a:r>
          </a:p>
          <a:p>
            <a:pPr lvl="1"/>
            <a:r>
              <a:t>Sampler 2: 199.298</a:t>
            </a:r>
          </a:p>
          <a:p>
            <a:r>
              <a:t>Sampler Offset (rather than -1)</a:t>
            </a:r>
          </a:p>
          <a:p>
            <a:pPr lvl="1"/>
            <a:r>
              <a:t>-112.6321217499884</a:t>
            </a:r>
          </a:p>
          <a:p>
            <a:r>
              <a:t>Goodness Of fit </a:t>
            </a:r>
          </a:p>
          <a:p>
            <a:pPr lvl="1"/>
            <a:r>
              <a:t>0.034845775472391087</a:t>
            </a:r>
          </a:p>
          <a:p>
            <a:r>
              <a:t>Sampler 1 Range</a:t>
            </a:r>
          </a:p>
          <a:p>
            <a:pPr lvl="1"/>
            <a:r>
              <a:t>0.0044584999999999764</a:t>
            </a:r>
          </a:p>
          <a:p>
            <a:r>
              <a:t>Sampler 2 Range</a:t>
            </a:r>
          </a:p>
          <a:p>
            <a:pPr lvl="1"/>
            <a:r>
              <a:t>0.0046197060000000012</a:t>
            </a:r>
          </a:p>
          <a:p>
            <a:r>
              <a:t>DUT output dBm Mean</a:t>
            </a:r>
          </a:p>
          <a:p>
            <a:pPr lvl="1"/>
            <a:r>
              <a:t>5.9394734654796499</a:t>
            </a:r>
          </a:p>
          <a:p>
            <a:r>
              <a:t>DUT input dBm Mean</a:t>
            </a:r>
          </a:p>
          <a:p>
            <a:pPr lvl="1"/>
            <a:r>
              <a:t>6.3810132966094466</a:t>
            </a:r>
          </a:p>
          <a:p>
            <a:r>
              <a:t>RMS Error </a:t>
            </a:r>
          </a:p>
          <a:p>
            <a:pPr lvl="1"/>
            <a:r>
              <a:t>0.049646474053373461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228.375</a:t>
            </a:r>
          </a:p>
          <a:p>
            <a:pPr lvl="1"/>
            <a:r>
              <a:t>Sampler 2: 228.375</a:t>
            </a:r>
          </a:p>
          <a:p>
            <a:r>
              <a:t>Sampler Offset (rather than -1)</a:t>
            </a:r>
          </a:p>
          <a:p>
            <a:pPr lvl="1"/>
            <a:r>
              <a:t>-127.26400257703017</a:t>
            </a:r>
          </a:p>
          <a:p>
            <a:r>
              <a:t>Goodness Of fit </a:t>
            </a:r>
          </a:p>
          <a:p>
            <a:pPr lvl="1"/>
            <a:r>
              <a:t>0.099070666117399758</a:t>
            </a:r>
          </a:p>
          <a:p>
            <a:r>
              <a:t>Sampler 1 Range</a:t>
            </a:r>
          </a:p>
          <a:p>
            <a:pPr lvl="1"/>
            <a:r>
              <a:t>0.0048089250000000194</a:t>
            </a:r>
          </a:p>
          <a:p>
            <a:r>
              <a:t>Sampler 2 Range</a:t>
            </a:r>
          </a:p>
          <a:p>
            <a:pPr lvl="1"/>
            <a:r>
              <a:t>0.0045778960000000257</a:t>
            </a:r>
          </a:p>
          <a:p>
            <a:r>
              <a:t>DUT output dBm Mean</a:t>
            </a:r>
          </a:p>
          <a:p>
            <a:pPr lvl="1"/>
            <a:r>
              <a:t>5.9398610747358473</a:t>
            </a:r>
          </a:p>
          <a:p>
            <a:r>
              <a:t>DUT input dBm Mean</a:t>
            </a:r>
          </a:p>
          <a:p>
            <a:pPr lvl="1"/>
            <a:r>
              <a:t>6.4548931880902085</a:t>
            </a:r>
          </a:p>
          <a:p>
            <a:r>
              <a:t>RMS Error </a:t>
            </a:r>
          </a:p>
          <a:p>
            <a:pPr lvl="1"/>
            <a:r>
              <a:t>0.074293456764669336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t>Sampler Av </a:t>
            </a:r>
          </a:p>
          <a:p>
            <a:pPr lvl="1"/>
            <a:r>
              <a:t>Sampler 1: 249.759</a:t>
            </a:r>
          </a:p>
          <a:p>
            <a:pPr lvl="1"/>
            <a:r>
              <a:t>Sampler 2: 249.759</a:t>
            </a:r>
          </a:p>
          <a:p>
            <a:r>
              <a:t>Sampler Offset (rather than -1)</a:t>
            </a:r>
          </a:p>
          <a:p>
            <a:pPr lvl="1"/>
            <a:r>
              <a:t>-146.16463007857649</a:t>
            </a:r>
          </a:p>
          <a:p>
            <a:r>
              <a:t>Goodness Of fit </a:t>
            </a:r>
          </a:p>
          <a:p>
            <a:pPr lvl="1"/>
            <a:r>
              <a:t>0.14239422693675299</a:t>
            </a:r>
          </a:p>
          <a:p>
            <a:r>
              <a:t>Sampler 1 Range</a:t>
            </a:r>
          </a:p>
          <a:p>
            <a:pPr lvl="1"/>
            <a:r>
              <a:t>0.0053218429999999928</a:t>
            </a:r>
          </a:p>
          <a:p>
            <a:r>
              <a:t>Sampler 2 Range</a:t>
            </a:r>
          </a:p>
          <a:p>
            <a:pPr lvl="1"/>
            <a:r>
              <a:t>0.0043521770000000126</a:t>
            </a:r>
          </a:p>
          <a:p>
            <a:r>
              <a:t>DUT output dBm Mean</a:t>
            </a:r>
          </a:p>
          <a:p>
            <a:pPr lvl="1"/>
            <a:r>
              <a:t>5.9687441110695927</a:t>
            </a:r>
          </a:p>
          <a:p>
            <a:r>
              <a:t>DUT input dBm Mean</a:t>
            </a:r>
          </a:p>
          <a:p>
            <a:pPr lvl="1"/>
            <a:r>
              <a:t>6.4021433517290234</a:t>
            </a:r>
          </a:p>
          <a:p>
            <a:r>
              <a:t>RMS Error </a:t>
            </a:r>
          </a:p>
          <a:p>
            <a:pPr lvl="1"/>
            <a:r>
              <a:t>0.088420394555104628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9275</Words>
  <Application>Microsoft Office PowerPoint</Application>
  <PresentationFormat>Widescreen</PresentationFormat>
  <Paragraphs>2949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7" baseType="lpstr">
      <vt:lpstr>Arial</vt:lpstr>
      <vt:lpstr>Calibri</vt:lpstr>
      <vt:lpstr>Calibri Light</vt:lpstr>
      <vt:lpstr>Office Theme</vt:lpstr>
      <vt:lpstr>Coupledline Compiled Data</vt:lpstr>
      <vt:lpstr>Bias 1 </vt:lpstr>
      <vt:lpstr>Bias 2 </vt:lpstr>
      <vt:lpstr>Bias 3 </vt:lpstr>
      <vt:lpstr>Bias 4 </vt:lpstr>
      <vt:lpstr>Bias 5 </vt:lpstr>
      <vt:lpstr>Coupled Line Performance At 10.60 GHz, 16.000000 dBm Output Power 1.00 V mean sampler bias</vt:lpstr>
      <vt:lpstr>Coupled Line Performance At 10.70 GHz, 16.000000 dBm Output Power 1.00 V mean sampler bias</vt:lpstr>
      <vt:lpstr>Coupled Line Performance At 10.80 GHz, 16.000000 dBm Output Power 1.00 V mean sampler bias</vt:lpstr>
      <vt:lpstr>Coupled Line Performance At 10.90 GHz, 16.000000 dBm Output Power 1.00 V mean sampler bias</vt:lpstr>
      <vt:lpstr>Coupled Line Performance At 11.00 GHz, 16.000000 dBm Output Power 1.00 V mean sampler bias</vt:lpstr>
      <vt:lpstr>Coupled Line Performance At 11.10 GHz, 16.000000 dBm Output Power 1.00 V mean sampler bias</vt:lpstr>
      <vt:lpstr>Coupled Line Performance At 11.20 GHz, 16.000000 dBm Output Power 1.00 V mean sampler bias</vt:lpstr>
      <vt:lpstr>Coupled Line Performance At 11.30 GHz, 16.000000 dBm Output Power 1.00 V mean sampler bias</vt:lpstr>
      <vt:lpstr>Coupled Line Performance At 11.40 GHz, 16.000000 dBm Output Power 1.00 V mean sampler bias</vt:lpstr>
      <vt:lpstr>Coupled Line Performance At 10.60 GHz, 18.000000 dBm Output Power 1.00 V mean sampler bias</vt:lpstr>
      <vt:lpstr>Coupled Line Performance At 10.70 GHz, 18.000000 dBm Output Power 1.00 V mean sampler bias</vt:lpstr>
      <vt:lpstr>Coupled Line Performance At 10.80 GHz, 18.000000 dBm Output Power 1.00 V mean sampler bias</vt:lpstr>
      <vt:lpstr>Coupled Line Performance At 10.90 GHz, 18.000000 dBm Output Power 1.00 V mean sampler bias</vt:lpstr>
      <vt:lpstr>Coupled Line Performance At 11.00 GHz, 18.000000 dBm Output Power 1.00 V mean sampler bias</vt:lpstr>
      <vt:lpstr>Coupled Line Performance At 11.10 GHz, 18.000000 dBm Output Power 1.00 V mean sampler bias</vt:lpstr>
      <vt:lpstr>Coupled Line Performance At 11.20 GHz, 18.000000 dBm Output Power 1.00 V mean sampler bias</vt:lpstr>
      <vt:lpstr>Coupled Line Performance At 11.30 GHz, 18.000000 dBm Output Power 1.00 V mean sampler bias</vt:lpstr>
      <vt:lpstr>Coupled Line Performance At 11.40 GHz, 18.000000 dBm Output Power 1.00 V mean sampler bias</vt:lpstr>
      <vt:lpstr>Coupled Line Performance At 10.60 GHz, 20.000000 dBm Output Power 1.00 V mean sampler bias</vt:lpstr>
      <vt:lpstr>Coupled Line Performance At 10.70 GHz, 20.000000 dBm Output Power 1.00 V mean sampler bias</vt:lpstr>
      <vt:lpstr>Coupled Line Performance At 10.80 GHz, 20.000000 dBm Output Power 1.00 V mean sampler bias</vt:lpstr>
      <vt:lpstr>Coupled Line Performance At 10.90 GHz, 20.000000 dBm Output Power 1.00 V mean sampler bias</vt:lpstr>
      <vt:lpstr>Coupled Line Performance At 11.00 GHz, 20.000000 dBm Output Power 1.00 V mean sampler bias</vt:lpstr>
      <vt:lpstr>Coupled Line Performance At 11.10 GHz, 20.000000 dBm Output Power 1.00 V mean sampler bias</vt:lpstr>
      <vt:lpstr>Coupled Line Performance At 11.20 GHz, 20.000000 dBm Output Power 1.00 V mean sampler bias</vt:lpstr>
      <vt:lpstr>Coupled Line Performance At 11.30 GHz, 20.000000 dBm Output Power 1.00 V mean sampler bias</vt:lpstr>
      <vt:lpstr>Coupled Line Performance At 11.40 GHz, 20.000000 dBm Output Power 1.00 V mean sampler bias</vt:lpstr>
      <vt:lpstr>Coupled Line Performance At 10.50 GHz, 12.000000 dBm Output Power 1.25 V mean sampler bias</vt:lpstr>
      <vt:lpstr>Coupled Line Performance At 10.60 GHz, 12.000000 dBm Output Power 1.25 V mean sampler bias</vt:lpstr>
      <vt:lpstr>Coupled Line Performance At 10.70 GHz, 12.000000 dBm Output Power 1.25 V mean sampler bias</vt:lpstr>
      <vt:lpstr>Coupled Line Performance At 10.80 GHz, 12.000000 dBm Output Power 1.25 V mean sampler bias</vt:lpstr>
      <vt:lpstr>Coupled Line Performance At 10.90 GHz, 12.000000 dBm Output Power 1.25 V mean sampler bias</vt:lpstr>
      <vt:lpstr>Coupled Line Performance At 11.00 GHz, 12.000000 dBm Output Power 1.25 V mean sampler bias</vt:lpstr>
      <vt:lpstr>Coupled Line Performance At 11.10 GHz, 12.000000 dBm Output Power 1.25 V mean sampler bias</vt:lpstr>
      <vt:lpstr>Coupled Line Performance At 11.20 GHz, 12.000000 dBm Output Power 1.25 V mean sampler bias</vt:lpstr>
      <vt:lpstr>Coupled Line Performance At 11.30 GHz, 12.000000 dBm Output Power 1.25 V mean sampler bias</vt:lpstr>
      <vt:lpstr>Coupled Line Performance At 11.40 GHz, 12.000000 dBm Output Power 1.25 V mean sampler bias</vt:lpstr>
      <vt:lpstr>Coupled Line Performance At 10.50 GHz, 14.000000 dBm Output Power 1.25 V mean sampler bias</vt:lpstr>
      <vt:lpstr>Coupled Line Performance At 10.60 GHz, 14.000000 dBm Output Power 1.25 V mean sampler bias</vt:lpstr>
      <vt:lpstr>Coupled Line Performance At 10.70 GHz, 14.000000 dBm Output Power 1.25 V mean sampler bias</vt:lpstr>
      <vt:lpstr>Coupled Line Performance At 10.80 GHz, 14.000000 dBm Output Power 1.25 V mean sampler bias</vt:lpstr>
      <vt:lpstr>Coupled Line Performance At 10.90 GHz, 14.000000 dBm Output Power 1.25 V mean sampler bias</vt:lpstr>
      <vt:lpstr>Coupled Line Performance At 11.00 GHz, 14.000000 dBm Output Power 1.25 V mean sampler bias</vt:lpstr>
      <vt:lpstr>Coupled Line Performance At 11.10 GHz, 14.000000 dBm Output Power 1.25 V mean sampler bias</vt:lpstr>
      <vt:lpstr>Coupled Line Performance At 11.20 GHz, 14.000000 dBm Output Power 1.25 V mean sampler bias</vt:lpstr>
      <vt:lpstr>Coupled Line Performance At 11.30 GHz, 14.000000 dBm Output Power 1.25 V mean sampler bias</vt:lpstr>
      <vt:lpstr>Coupled Line Performance At 11.40 GHz, 14.000000 dBm Output Power 1.25 V mean sampler bias</vt:lpstr>
      <vt:lpstr>Coupled Line Performance At 10.50 GHz, 16.000000 dBm Output Power 1.25 V mean sampler bias</vt:lpstr>
      <vt:lpstr>Coupled Line Performance At 10.60 GHz, 16.000000 dBm Output Power 1.25 V mean sampler bias</vt:lpstr>
      <vt:lpstr>Coupled Line Performance At 10.70 GHz, 16.000000 dBm Output Power 1.25 V mean sampler bias</vt:lpstr>
      <vt:lpstr>Coupled Line Performance At 10.80 GHz, 16.000000 dBm Output Power 1.25 V mean sampler bias</vt:lpstr>
      <vt:lpstr>Coupled Line Performance At 10.90 GHz, 16.000000 dBm Output Power 1.25 V mean sampler bias</vt:lpstr>
      <vt:lpstr>Coupled Line Performance At 11.00 GHz, 16.000000 dBm Output Power 1.25 V mean sampler bias</vt:lpstr>
      <vt:lpstr>Coupled Line Performance At 11.10 GHz, 16.000000 dBm Output Power 1.25 V mean sampler bias</vt:lpstr>
      <vt:lpstr>Coupled Line Performance At 11.20 GHz, 16.000000 dBm Output Power 1.25 V mean sampler bias</vt:lpstr>
      <vt:lpstr>Coupled Line Performance At 11.30 GHz, 16.000000 dBm Output Power 1.25 V mean sampler bias</vt:lpstr>
      <vt:lpstr>Coupled Line Performance At 11.40 GHz, 16.000000 dBm Output Power 1.25 V mean sampler bias</vt:lpstr>
      <vt:lpstr>Coupled Line Performance At 10.50 GHz, 8.000000 dBm Output Power 1.50 V mean sampler bias</vt:lpstr>
      <vt:lpstr>Coupled Line Performance At 10.60 GHz, 8.000000 dBm Output Power 1.50 V mean sampler bias</vt:lpstr>
      <vt:lpstr>Coupled Line Performance At 10.70 GHz, 8.000000 dBm Output Power 1.50 V mean sampler bias</vt:lpstr>
      <vt:lpstr>Coupled Line Performance At 10.80 GHz, 8.000000 dBm Output Power 1.50 V mean sampler bias</vt:lpstr>
      <vt:lpstr>Coupled Line Performance At 10.90 GHz, 8.000000 dBm Output Power 1.50 V mean sampler bias</vt:lpstr>
      <vt:lpstr>Coupled Line Performance At 11.00 GHz, 8.000000 dBm Output Power 1.50 V mean sampler bias</vt:lpstr>
      <vt:lpstr>Coupled Line Performance At 11.10 GHz, 8.000000 dBm Output Power 1.50 V mean sampler bias</vt:lpstr>
      <vt:lpstr>Coupled Line Performance At 11.20 GHz, 8.000000 dBm Output Power 1.50 V mean sampler bias</vt:lpstr>
      <vt:lpstr>Coupled Line Performance At 11.30 GHz, 8.000000 dBm Output Power 1.50 V mean sampler bias</vt:lpstr>
      <vt:lpstr>Coupled Line Performance At 11.40 GHz, 8.000000 dBm Output Power 1.50 V mean sampler bias</vt:lpstr>
      <vt:lpstr>Coupled Line Performance At 10.50 GHz, 10.000000 dBm Output Power 1.50 V mean sampler bias</vt:lpstr>
      <vt:lpstr>Coupled Line Performance At 10.60 GHz, 10.000000 dBm Output Power 1.50 V mean sampler bias</vt:lpstr>
      <vt:lpstr>Coupled Line Performance At 10.70 GHz, 10.000000 dBm Output Power 1.50 V mean sampler bias</vt:lpstr>
      <vt:lpstr>Coupled Line Performance At 10.80 GHz, 10.000000 dBm Output Power 1.50 V mean sampler bias</vt:lpstr>
      <vt:lpstr>Coupled Line Performance At 10.90 GHz, 10.000000 dBm Output Power 1.50 V mean sampler bias</vt:lpstr>
      <vt:lpstr>Coupled Line Performance At 11.00 GHz, 10.000000 dBm Output Power 1.50 V mean sampler bias</vt:lpstr>
      <vt:lpstr>Coupled Line Performance At 11.10 GHz, 10.000000 dBm Output Power 1.50 V mean sampler bias</vt:lpstr>
      <vt:lpstr>Coupled Line Performance At 11.20 GHz, 10.000000 dBm Output Power 1.50 V mean sampler bias</vt:lpstr>
      <vt:lpstr>Coupled Line Performance At 11.30 GHz, 10.000000 dBm Output Power 1.50 V mean sampler bias</vt:lpstr>
      <vt:lpstr>Coupled Line Performance At 11.40 GHz, 10.000000 dBm Output Power 1.50 V mean sampler bias</vt:lpstr>
      <vt:lpstr>Coupled Line Performance At 10.50 GHz, 12.000000 dBm Output Power 1.50 V mean sampler bias</vt:lpstr>
      <vt:lpstr>Coupled Line Performance At 10.60 GHz, 12.000000 dBm Output Power 1.50 V mean sampler bias</vt:lpstr>
      <vt:lpstr>Coupled Line Performance At 10.70 GHz, 12.000000 dBm Output Power 1.50 V mean sampler bias</vt:lpstr>
      <vt:lpstr>Coupled Line Performance At 10.80 GHz, 12.000000 dBm Output Power 1.50 V mean sampler bias</vt:lpstr>
      <vt:lpstr>Coupled Line Performance At 10.90 GHz, 12.000000 dBm Output Power 1.50 V mean sampler bias</vt:lpstr>
      <vt:lpstr>Coupled Line Performance At 11.00 GHz, 12.000000 dBm Output Power 1.50 V mean sampler bias</vt:lpstr>
      <vt:lpstr>Coupled Line Performance At 11.10 GHz, 12.000000 dBm Output Power 1.50 V mean sampler bias</vt:lpstr>
      <vt:lpstr>Coupled Line Performance At 11.20 GHz, 12.000000 dBm Output Power 1.50 V mean sampler bias</vt:lpstr>
      <vt:lpstr>Coupled Line Performance At 11.30 GHz, 12.000000 dBm Output Power 1.50 V mean sampler bias</vt:lpstr>
      <vt:lpstr>Coupled Line Performance At 11.40 GHz, 12.000000 dBm Output Power 1.50 V mean sampler bias</vt:lpstr>
      <vt:lpstr>Coupled Line Performance At 10.50 GHz, 6.000000 dBm Output Power 1.75 V mean sampler bias</vt:lpstr>
      <vt:lpstr>Coupled Line Performance At 10.60 GHz, 6.000000 dBm Output Power 1.75 V mean sampler bias</vt:lpstr>
      <vt:lpstr>Coupled Line Performance At 10.70 GHz, 6.000000 dBm Output Power 1.75 V mean sampler bias</vt:lpstr>
      <vt:lpstr>Coupled Line Performance At 10.80 GHz, 6.000000 dBm Output Power 1.75 V mean sampler bias</vt:lpstr>
      <vt:lpstr>Coupled Line Performance At 10.90 GHz, 6.000000 dBm Output Power 1.75 V mean sampler bias</vt:lpstr>
      <vt:lpstr>Coupled Line Performance At 11.00 GHz, 6.000000 dBm Output Power 1.75 V mean sampler bias</vt:lpstr>
      <vt:lpstr>Coupled Line Performance At 11.10 GHz, 6.000000 dBm Output Power 1.75 V mean sampler bias</vt:lpstr>
      <vt:lpstr>Coupled Line Performance At 11.20 GHz, 6.000000 dBm Output Power 1.75 V mean sampler bias</vt:lpstr>
      <vt:lpstr>Coupled Line Performance At 11.30 GHz, 6.000000 dBm Output Power 1.75 V mean sampler bias</vt:lpstr>
      <vt:lpstr>Coupled Line Performance At 11.40 GHz, 6.000000 dBm Output Power 1.75 V mean sampler bias</vt:lpstr>
      <vt:lpstr>Coupled Line Performance At 10.50 GHz, 8.000000 dBm Output Power 1.75 V mean sampler bias</vt:lpstr>
      <vt:lpstr>Coupled Line Performance At 10.60 GHz, 8.000000 dBm Output Power 1.75 V mean sampler bias</vt:lpstr>
      <vt:lpstr>Coupled Line Performance At 10.70 GHz, 8.000000 dBm Output Power 1.75 V mean sampler bias</vt:lpstr>
      <vt:lpstr>Coupled Line Performance At 10.80 GHz, 8.000000 dBm Output Power 1.75 V mean sampler bias</vt:lpstr>
      <vt:lpstr>Coupled Line Performance At 10.90 GHz, 8.000000 dBm Output Power 1.75 V mean sampler bias</vt:lpstr>
      <vt:lpstr>Coupled Line Performance At 11.00 GHz, 8.000000 dBm Output Power 1.75 V mean sampler bias</vt:lpstr>
      <vt:lpstr>Coupled Line Performance At 11.10 GHz, 8.000000 dBm Output Power 1.75 V mean sampler bias</vt:lpstr>
      <vt:lpstr>Coupled Line Performance At 11.20 GHz, 8.000000 dBm Output Power 1.75 V mean sampler bias</vt:lpstr>
      <vt:lpstr>Coupled Line Performance At 11.30 GHz, 8.000000 dBm Output Power 1.75 V mean sampler bias</vt:lpstr>
      <vt:lpstr>Coupled Line Performance At 11.40 GHz, 8.000000 dBm Output Power 1.75 V mean sampler bias</vt:lpstr>
      <vt:lpstr>Coupled Line Performance At 10.50 GHz, 10.000000 dBm Output Power 1.75 V mean sampler bias</vt:lpstr>
      <vt:lpstr>Coupled Line Performance At 10.60 GHz, 10.000000 dBm Output Power 1.75 V mean sampler bias</vt:lpstr>
      <vt:lpstr>Coupled Line Performance At 10.70 GHz, 10.000000 dBm Output Power 1.75 V mean sampler bias</vt:lpstr>
      <vt:lpstr>Coupled Line Performance At 10.80 GHz, 10.000000 dBm Output Power 1.75 V mean sampler bias</vt:lpstr>
      <vt:lpstr>Coupled Line Performance At 10.90 GHz, 10.000000 dBm Output Power 1.75 V mean sampler bias</vt:lpstr>
      <vt:lpstr>Coupled Line Performance At 11.00 GHz, 10.000000 dBm Output Power 1.75 V mean sampler bias</vt:lpstr>
      <vt:lpstr>Coupled Line Performance At 11.10 GHz, 10.000000 dBm Output Power 1.75 V mean sampler bias</vt:lpstr>
      <vt:lpstr>Coupled Line Performance At 11.20 GHz, 10.000000 dBm Output Power 1.75 V mean sampler bias</vt:lpstr>
      <vt:lpstr>Coupled Line Performance At 11.30 GHz, 10.000000 dBm Output Power 1.75 V mean sampler bias</vt:lpstr>
      <vt:lpstr>Coupled Line Performance At 11.40 GHz, 10.000000 dBm Output Power 1.75 V mean sampler bias</vt:lpstr>
      <vt:lpstr>Coupled Line Performance At 10.50 GHz, 6.000000 dBm Output Power 2.00 V mean sampler bias</vt:lpstr>
      <vt:lpstr>Coupled Line Performance At 10.60 GHz, 6.000000 dBm Output Power 2.00 V mean sampler bias</vt:lpstr>
      <vt:lpstr>Coupled Line Performance At 10.70 GHz, 6.000000 dBm Output Power 2.00 V mean sampler bias</vt:lpstr>
      <vt:lpstr>Coupled Line Performance At 10.80 GHz, 6.000000 dBm Output Power 2.00 V mean sampler bias</vt:lpstr>
      <vt:lpstr>Coupled Line Performance At 10.90 GHz, 6.000000 dBm Output Power 2.00 V mean sampler bias</vt:lpstr>
      <vt:lpstr>Coupled Line Performance At 11.00 GHz, 6.000000 dBm Output Power 2.00 V mean sampler bias</vt:lpstr>
      <vt:lpstr>Coupled Line Performance At 11.10 GHz, 6.000000 dBm Output Power 2.00 V mean sampler bias</vt:lpstr>
      <vt:lpstr>Coupled Line Performance At 11.20 GHz, 6.000000 dBm Output Power 2.00 V mean sampler bias</vt:lpstr>
      <vt:lpstr>Coupled Line Performance At 11.30 GHz, 6.000000 dBm Output Power 2.00 V mean sampler bias</vt:lpstr>
      <vt:lpstr>Coupled Line Performance At 11.40 GHz, 6.000000 dBm Output Power 2.00 V mean sampler bias</vt:lpstr>
      <vt:lpstr>Coupled Line Performance At 10.50 GHz, 8.000000 dBm Output Power 2.00 V mean sampler bias</vt:lpstr>
      <vt:lpstr>Coupled Line Performance At 10.60 GHz, 8.000000 dBm Output Power 2.00 V mean sampler bias</vt:lpstr>
      <vt:lpstr>Coupled Line Performance At 10.70 GHz, 8.000000 dBm Output Power 2.00 V mean sampler bias</vt:lpstr>
      <vt:lpstr>Coupled Line Performance At 10.80 GHz, 8.000000 dBm Output Power 2.00 V mean sampler bias</vt:lpstr>
      <vt:lpstr>Coupled Line Performance At 10.90 GHz, 8.000000 dBm Output Power 2.00 V mean sampler bias</vt:lpstr>
      <vt:lpstr>Coupled Line Performance At 11.00 GHz, 8.000000 dBm Output Power 2.00 V mean sampler bias</vt:lpstr>
      <vt:lpstr>Coupled Line Performance At 11.10 GHz, 8.000000 dBm Output Power 2.00 V mean sampler bias</vt:lpstr>
      <vt:lpstr>Coupled Line Performance At 11.20 GHz, 8.000000 dBm Output Power 2.00 V mean sampler bias</vt:lpstr>
      <vt:lpstr>Coupled Line Performance At 11.30 GHz, 8.000000 dBm Output Power 2.00 V mean sampler bias</vt:lpstr>
      <vt:lpstr>Coupled Line Performance At 11.40 GHz, 8.000000 dBm Output Power 2.00 V mean sampler bias</vt:lpstr>
      <vt:lpstr>Coupled Line Performance At 10.50 GHz, 10.000000 dBm Output Power 2.00 V mean sampler bias</vt:lpstr>
      <vt:lpstr>Coupled Line Performance At 10.60 GHz, 10.000000 dBm Output Power 2.00 V mean sampler bias</vt:lpstr>
      <vt:lpstr>Coupled Line Performance At 10.70 GHz, 10.000000 dBm Output Power 2.00 V mean sampler bias</vt:lpstr>
      <vt:lpstr>Coupled Line Performance At 10.80 GHz, 10.000000 dBm Output Power 2.00 V mean sampler bias</vt:lpstr>
      <vt:lpstr>Coupled Line Performance At 10.90 GHz, 10.000000 dBm Output Power 2.00 V mean sampler bias</vt:lpstr>
      <vt:lpstr>Coupled Line Performance At 11.00 GHz, 10.000000 dBm Output Power 2.00 V mean sampler bias</vt:lpstr>
      <vt:lpstr>Coupled Line Performance At 11.10 GHz, 10.000000 dBm Output Power 2.00 V mean sampler bias</vt:lpstr>
      <vt:lpstr>Coupled Line Performance At 11.20 GHz, 10.000000 dBm Output Power 2.00 V mean sampler bias</vt:lpstr>
      <vt:lpstr>Coupled Line Performance At 11.30 GHz, 10.000000 dBm Output Power 2.00 V mean sampler bias</vt:lpstr>
      <vt:lpstr>Coupled Line Performance At 11.40 GHz, 10.000000 dBm Output Power 2.00 V mean sampler bias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2025-09-10T19:40:51Z</dcterms:modified>
</cp:coreProperties>
</file>